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57" r:id="rId4"/>
    <p:sldId id="462" r:id="rId5"/>
    <p:sldId id="441" r:id="rId6"/>
    <p:sldId id="260" r:id="rId7"/>
    <p:sldId id="259" r:id="rId8"/>
    <p:sldId id="261" r:id="rId9"/>
    <p:sldId id="442" r:id="rId10"/>
    <p:sldId id="263" r:id="rId11"/>
    <p:sldId id="443" r:id="rId12"/>
    <p:sldId id="447" r:id="rId13"/>
    <p:sldId id="448" r:id="rId14"/>
    <p:sldId id="449" r:id="rId15"/>
    <p:sldId id="450" r:id="rId16"/>
    <p:sldId id="451" r:id="rId17"/>
    <p:sldId id="431" r:id="rId18"/>
    <p:sldId id="445" r:id="rId19"/>
    <p:sldId id="266" r:id="rId20"/>
    <p:sldId id="265" r:id="rId21"/>
    <p:sldId id="267" r:id="rId22"/>
    <p:sldId id="269" r:id="rId23"/>
    <p:sldId id="270" r:id="rId24"/>
    <p:sldId id="271" r:id="rId25"/>
    <p:sldId id="272" r:id="rId26"/>
    <p:sldId id="444" r:id="rId27"/>
    <p:sldId id="446" r:id="rId28"/>
    <p:sldId id="262" r:id="rId29"/>
    <p:sldId id="432" r:id="rId30"/>
    <p:sldId id="264" r:id="rId31"/>
    <p:sldId id="434" r:id="rId32"/>
    <p:sldId id="433" r:id="rId33"/>
    <p:sldId id="435" r:id="rId34"/>
    <p:sldId id="436" r:id="rId35"/>
    <p:sldId id="440" r:id="rId36"/>
    <p:sldId id="438" r:id="rId37"/>
    <p:sldId id="437" r:id="rId38"/>
    <p:sldId id="439" r:id="rId39"/>
    <p:sldId id="460" r:id="rId40"/>
    <p:sldId id="452" r:id="rId41"/>
    <p:sldId id="453" r:id="rId42"/>
    <p:sldId id="454" r:id="rId43"/>
    <p:sldId id="275" r:id="rId44"/>
    <p:sldId id="455" r:id="rId45"/>
    <p:sldId id="456" r:id="rId46"/>
    <p:sldId id="273" r:id="rId47"/>
    <p:sldId id="457" r:id="rId48"/>
    <p:sldId id="458" r:id="rId49"/>
    <p:sldId id="459" r:id="rId50"/>
    <p:sldId id="461" r:id="rId51"/>
    <p:sldId id="27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810AE9F-D85F-415D-B5DC-55F83E227766}">
          <p14:sldIdLst>
            <p14:sldId id="256"/>
            <p14:sldId id="258"/>
            <p14:sldId id="257"/>
            <p14:sldId id="462"/>
            <p14:sldId id="441"/>
            <p14:sldId id="260"/>
            <p14:sldId id="259"/>
            <p14:sldId id="261"/>
            <p14:sldId id="442"/>
            <p14:sldId id="263"/>
            <p14:sldId id="443"/>
            <p14:sldId id="447"/>
            <p14:sldId id="448"/>
            <p14:sldId id="449"/>
            <p14:sldId id="450"/>
            <p14:sldId id="451"/>
            <p14:sldId id="431"/>
          </p14:sldIdLst>
        </p14:section>
        <p14:section name="Hyperparasite" id="{0A8702EC-6ECC-408D-BE85-7AEFED90085C}">
          <p14:sldIdLst>
            <p14:sldId id="445"/>
            <p14:sldId id="266"/>
            <p14:sldId id="265"/>
            <p14:sldId id="267"/>
            <p14:sldId id="269"/>
            <p14:sldId id="270"/>
            <p14:sldId id="271"/>
            <p14:sldId id="272"/>
            <p14:sldId id="444"/>
            <p14:sldId id="446"/>
          </p14:sldIdLst>
        </p14:section>
        <p14:section name="Def. Symb Coevo" id="{3374A0F0-151C-49F6-8971-AF2D7290BDF8}">
          <p14:sldIdLst>
            <p14:sldId id="262"/>
            <p14:sldId id="432"/>
            <p14:sldId id="264"/>
            <p14:sldId id="434"/>
            <p14:sldId id="433"/>
            <p14:sldId id="435"/>
            <p14:sldId id="436"/>
            <p14:sldId id="440"/>
            <p14:sldId id="438"/>
            <p14:sldId id="437"/>
            <p14:sldId id="439"/>
          </p14:sldIdLst>
        </p14:section>
        <p14:section name="Host-Parsite" id="{A063547B-3AD1-424D-9D37-E23808523D7C}">
          <p14:sldIdLst>
            <p14:sldId id="460"/>
            <p14:sldId id="452"/>
            <p14:sldId id="453"/>
            <p14:sldId id="454"/>
            <p14:sldId id="275"/>
            <p14:sldId id="455"/>
            <p14:sldId id="456"/>
            <p14:sldId id="273"/>
            <p14:sldId id="457"/>
            <p14:sldId id="458"/>
            <p14:sldId id="459"/>
            <p14:sldId id="461"/>
          </p14:sldIdLst>
        </p14:section>
        <p14:section name="Conclusions" id="{7581E0F6-CDB5-487D-876A-605A8446400A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3774A5"/>
    <a:srgbClr val="9CD8EE"/>
    <a:srgbClr val="FFC000"/>
    <a:srgbClr val="BFEBFB"/>
    <a:srgbClr val="2BB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6A21B-F0FE-4E2F-B429-10377F4CE7AE}" v="1418" dt="2022-10-18T05:08:55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BF72F1-77B5-456E-AF02-88DCE0C2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9C4EB-056E-46C5-B8AC-09491F63C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678DE-77A4-4527-A082-C7EA083342E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3FFCB-2F25-464C-AC74-32C4CD95A5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2834-DD9C-4284-89F4-7D25745AA9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708CF-A62B-4925-B813-158BC7C45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54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1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28 6329,'0'0'0,"0"0"120,0-1 96,0 1 88,0 0 80,0 0-384,0 0 424,0 0-56,0-2-56,0 2-312,0 0 304,0 0-56,0 0 16,0 0-1080,0 0 1913,0 0-825,0-2 8,0 2-280,2 0 304,-2 0 0,0-2-8,0 2-296,0 0 304,1 0 8,-1-1-8,0 1-304,0 0 288,0-2-16,0 2-8,0 0-264,0-2 248,0 2 8,0 0 0,0 0-256,0-1 256,0 1-16,0 0-7,0 0-233,0-2 240,0 2 8,-1 0 0,1 0-248,0-2 240,0 2-48,-1 0-24,1 0-168,0-2 152,-1 2 8,1-1-16,0 1-144,-1 0 144,0 0-8,0 0-48,1 0-88,-1-2 120,1 2-32,-2 0-8,2 0-80,-1 0 104,-1 0-40,1 0-16,1 0-48,-1-2 72,0 2 8,0 0-8,1 0-72,-1 0 80,-2 0-16,2 0-24,1 0-40,-1 0 48,-1 0 16,-1 0 8,3 0-72,-1 0 96,-1 0-16,-1 0 16,3 0-96,-2 1 72,-1 0 8,0 0 24,3-1-104,-2 1 96,0-1-8,0 1-8,2-1-80,-2 1 64,0 0 8,0 0 8,2-1-80,-1 1 64,-1 0-8,0 0-8,2-1-48,-2 1 41,1 0-17,-1 0 24,2-1-48,-2 1 24,0 0 0,0 0 8,2-1-32,-2 1 16,1 0 8,-1 1 24,2-2-48,0 2 16,-2-1-8,0 0 16,2-1-24,-1 2 16,0-1 8,0 0 56,1-1-80,-3 2 40,2-1 0,-1 1-16,1 0-24,0-1 32,-1 1 40,2-2-72,-2 3 80,0-1 16,1-1 0,1-1-96,-2 2 64,1 0 24,-1 0 40,2-2-128,-2 3 96,0 0 0,0-2-8,2-1-88,-1 3 56,1-1 32,-2-1-24,2-1-64,-2 2 72,0 0-8,1 1-40,-1-2 16,2-1-40,-1 2 40,-1 1-8,1-2 24,1 2-8,-1 0 8,1-1-32,0-2-24,-1 3 24,0-1-8,0 1-16,0 0 32,0-1-32,0 1 16,1-3-16,-2 2 0,1 1 40,0 1-16,1-4-24,-1 2 24,0 1-24,1 0 0,0-3 0,0 3 16,-1 0 24,1 0 8,0-3-48,-1 3 24,0 0 16,0 0-56,1-3 16,-1 3 16,0 0 8,1-3-24,-1 3-8,1 1 40,-1-2 0,0 2-8,0-2 16,1 2-16,-1-1 0,1-3-24,0 3 24,0 0 8,-1-1-24,1-2-8,-1 3 24,1-1 16,0 1-8,0-3-32,0 3 8,0-1 16,0-2-24,0 3 0,0-3 0,0 2 16,-1 1 8,1-1 16,0-2-40,0 2 16,0 1-16,0 0 0,0-3 0,0 2-16,0 0 56,0 1 0,0-3-40,0 2 24,0 1-24,0-1 0,0-2 0,0 3 0,0 0 56,0-1-16,0-2-40,0 3 24,0 0 0,0-1-24,0-2 0,0 3 16,0-1 8,0 1 0,0-3-24,0 3 16,0-1-16,0 1 24,0-3-24,2 3 64,-2 4 16,0-5 16,0-2-96,2 3 40,-2-1-16,0 2-48,0-4 24,2 2-16,-1 1 32,-1-1 24,0-2-40,2 4 24,-2-1 16,0-1-40,0-2 0,2 4 16,0-2 24,0 1 0,-2-3-40,2 2 24,0-1 24,-1 0-16,-1-1-32,2 2 40,0 0 40,0-1 0,-2-1-80,1 1 48,-1 0 32,3 1-8,-3-2-72,2 1 80,0 0 56,-2-1-32,0 0-104,1 1 96,1-1 1,-2 0-17,0 0-80,2 0 56,0 1 48,0-1-32,-2 0-72,2 1 56,-2-1 40,2 1-56,-2-1-40,1 1 64,1-1 24,0 1-24,-2-1-64,0 0 72,2 0-16,-1 1-16,-1-1-40,2 1 56,0-1-16,0 0 32,-2 0-72,2 0 64,0 0-48,0 1 16,-2-1-32,3 1 24,0-1-24,-1 1 16,-2-1-16,2 0 56,1 1-88,-2 0 32,-1-1 0,3 1 88,-1-1-120,-1 0 72,-1 0-40,2 0 88,0 0-104,0 0 32,-2 0-16,1 1 72,1-1-64,0 0 40,-2 0-48,2 0 96,-1 0-40,2 0 0,-3 0-56,2 0 72,-1 0 24,1 0-16,-2 0-80,2 0 120,0 0-56,-1 0 8,-1 0-72,2 0 104,0 0-64,0-1 32,-2 1-72,1 0 40,2-2-8,0 2 56,-3 0-88,2-2 56,1 2 40,-1-2-40,-2 2-56,2-1 32,5-1-16,-5 2-64,-2 0 48,2-2-8,1 2 8,0-2 24,-3 2-24,2-1 0,1 1 16,-1-2 16,-2 2-32,1-2 8,2 2 24,0 0 0,-3 0-32,1-2 8,1 1-16,1-1 80,-3 2-72,1 0 24,2-2 64,-1 2-16,-2 0-72,2-1 16,-1-1 24,1 0-56,-2 2 16,2-2 16,0 1-16,-1-1 16,-1 2-16,2-3 32,0 1-24,-1 2 24,-1 0-32,0-1 16,2-1 40,0 0 0,-2 2-56,2 0 72,-1-2-24,-1 1-48,0 1 0,0-2 16,2-1-32,-2 2 88,0 1-72,0-2 56,2 0-24,-2 0 24,0 2-56,2-1 16,-2-1-16,1 0 0,-1 2 0,0-2-16,2 1 16,-2-1-24,0 2 24,0-2 40,2 1-8,-2-1-16,0 2-16,0-2 40,2 0-8,-2 0-8,0 2-24,0-2 48,1-1-8,1 1-8,-2 2-32,0-2 48,0-1-40,0 1 40,0 2-48,2-3 16,0 1 24,-2-1 8,0 3-48,0-3 32,0 1-24,0-1 8,0 3-16,1-2 48,-1 0 8,0 0-8,0 2-48,0-2 57,0 1-41,0-2 0,0 3-16,0-3 40,0 2-8,0-1 16,0 2-48,0-2 24,0 0 24,0 1-48,0 1 0,0-3 32,0 1 40,0 1-40,0 1-32,0-3 72,0 1-24,0 0-40,0 2-8,0-3 0,0 0 0,0 1 16,0 2-16,0-2 16,0-1 16,0 1 0,0 2-32,0-3-16,0 1 32,0 0-16,0 2 0,2-3 0,-2 1 16,0 1-48,0 1 32,0-3 32,0 1-32,0 1 24,0 1-24,0-2 96,0 0-96,0 0 0,0 2 0,0-1 0,0-1-16,0 0 72,0 2-56,0-2 80,0 2-56,0-1-24,0 1 0,0-2-16,0 0 32,0 0 64,0 2-80,0-1 72,0-1-24,0 2-48,0-2 16,0 1 0,0-1 72,0 2-88,0-2 48,0 0-40,0 1 56,0 1-64,0-2-64,0 0 112,0 0-32,0 2-16,0-1 32,0-1 24,0 0 8,0 2-64,0-2 16,0 1 0,0-1 16,0 2-32,0-2 24,0 0-40,0 1 32,0 1-16,0-2 16,0 0 48,0 0 8,0 2-72,0-1 32,0-1 16,-1 0 0,1 2-48,0-1 40,0-1-24,-1 0 16,1 2-32,0-2 32,-1 1-16,1-2 72,0 3-88,-1-3 64,0 2 16,1-2-40,0 3-40,-1-3 16,0 1-32,1-1 48,0 3-32,-1-2 48,0-1 32,1-4-40,0 7-40,-1 0 0,1-3 0,-1 1 0,1 2 0,-2-3 48,-1 1 16,1-1-16,2 3-48,-1-3 0,-2 1 48,1-1-80,2 3 32,-3-3 16,0 1 40,1-5-24,2 7-32,-3 0 32,1-2-80,-1 0 24,3 2 24,-7-2 0,4 0 24,0 0 56,3 2-80,-9-1 32,7 1-48,-9 0-48,11 0 64,-8 0-216,-1 0-264,-2 1-472,11-1 952,-12 7-1745,-1-3-1375,1 5-1761,12-9 4881,-11 7-11827,11-7 11827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6:1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3128,'0'0'0,"0"0"0,0 0 184,4 0 48,-1 0 48,-3 0-280,5 0 256,13 0-16,-15 0-24,-3 0-216,6 0 193,11 0-9,-14 0-8,-3 0-176,16 0 192,-11 0 8,13 0-32,-18 0-168,3 0 152,2 0-8,11 0-16,-16 0-128,4 0 136,1 2-40,0-2-16,-5 0-80,5 0 40,0 1-8,1 1 8,-6-2-40,5 2 16,-2 0 0,1-1-16,-4-1 0,5 0-80,-1 0-120,1 0-216,-5 0 416,5 0-624,0 0-161,0 0 65,-5 0 720,6 0-2936,-6 0 2936</inkml:trace>
  <inkml:trace contextRef="#ctx0" brushRef="#br0" timeOffset="1">437 36 2832,'0'0'0,"-2"0"472,1 0-280,1 0-192,0 0 232,-2 0 24,2-4 16,0 4-272,0 0 272,0 0 9,-2-3-25,2 3-256,0 0 240,0 0 0,0 0-8,0 0-944,0-4 1656,-2 4-704,2 0-8,0 0-232,-1 0 216,-1 0-8,0 0-8,2 0-200,-2 0 208,1 0 0,-5 0 24,6 0-232,-3 0 232,-2 0 8,0 2 0,5-2-240,-6 2 240,1 1-24,-9 2-32,14-5-184,-5 6 152,-2-1 9,-7 11 7,14-16-168,-5 3 160,0 11 8,-2-9-16,7-5-152,-6 5 144,-1 11-24,2-11 8,5-5-128,-5 16 72,2-11-8,-3 11-24,6-16-40,-5 5 0,3 9-24,2-9 0,0-5 24,0 14-24,4-9-16,-1 1 64,-3-6-24,4 5 32,-1 2 0,3 0 32,-6-7-64,13 7 56,-9-2 0,10 0-8,-14-5-48,5 2 56,11 1-40,-13-1 48,-3-2-64,18 2 48,-13-2-8,12 0-8,-17 0-32,5 0 8,15 0-24,-15 0-56,-5 0 72,14-4-192,-11 1-152,11-2-144,-14 5 488,4-6-681,11 1-151,-11 0-88,-4 5 920,15-5-1008,-11 1 16,1-1 103,-5 5 889,5-5-784,9 0-2192,-14 5 2976</inkml:trace>
  <inkml:trace contextRef="#ctx0" brushRef="#br0" timeOffset="2">561 159 3192,'0'0'0,"0"0"408,0 0-408,0 0 424,0 0 40,0 0 33,0 0-1882,0 0 3266,0 2-1393,0 0 8,0-2-496,-2 5 472,2 0-88,-2 9-56,2-9-48,0-5-280,-2 7 224,2 9-8,-1-11-24,1-5-192,-4 18 136,2-11-8,2 8 0,0-15-128,0 5 88,0 9 24,0-8-16,0-6-96,-1 17 40,-1-12-24,2 9-8,0-14-8,0 5-16,0 2 16,0 0 0,0-7 0,0 7-16,0 0-64,0-2-120,0-5 200,3 6-304,-3-1-216,0 0-272,0-5 792,4 4-984,-4-3-160,3 1 31,-3-2 1113,4 0-3272,-4 0 3272</inkml:trace>
  <inkml:trace contextRef="#ctx0" brushRef="#br0" timeOffset="313">693 1 4384,'0'0'0,"0"3"761,0-3-761,3 7 880,3 9 72,7-2 48,-13-14-1000,4 14 944,1 0-103,0 5-73,-5-19-768,14 17 648,-14 2-80,4 2-80,-4-21-488,3 23 376,1 0-56,-4-1-64,0-22-256,3 23 168,-3-2 72,0 0-32,0-21-208,-3 19 152,-2-2 41,-2 2-97,7-19-96,-16 19 64,0 1 0,-1-3-80,17-17 16,-23 17-200,-3 1-489,0-3-863,-7 3-1169,-4-2-3808,37-16 6529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6:23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1020 4669 2224,'0'0'0,"0"0"72,0 0 16,0 0-88,0 0 136,-2 0 32,2 0 16,0 0-184,-2 0 208,2 0-8,0 1 0,0-1-200,0 0 192,0 0-24,0 0 16,0 0-728,0 0 1264,0 0-520,0 0 8,0 0-1336,4 0 2473,-4 0-1089,0 0-8,0 0-248,3 0 280,-3 2 32,0-2-8,0 0-304,4 0 344,-4 0 0,0 2 16,0-2-360,3 2 360,-3-2-24,4 1 0,-4-1-336,0 0 320,0 0-24,0 0 0,0 0-1208,3 0 2113,1 2-953,-4 0 0,0-2-248,0 2 240,0-2-32,3 0 16,-3 0-224,0 1 232,0-1-8,4 2 0,-4-2-224,3 2 200,-3 0-16,4-1-24,-4-1-160,3 2 160,1 0 0,-4 0 0,0-2-160,3 1 136,0 1-8,3-2-8,-6 0-120,5 2 120,9-1 8,-14 1-8,0-2-120,5 2 112,0 0 48,-1-1-24,-4-1-136,5 2 160,0 0 32,9 0-23,-14-2-169,5 0 168,11 0 24,-11 1-48,-5-1-144,16 0 160,-13 2 0,13 0-24,-16-2-136,4 2 168,11-2-8,-11 0 8,-4 0-168,15 1 144,-9-1 8,9 0-16,-15 0-136,5 0 112,15 0 24,-17 0 8,-3 0-144,14 0 144,-11 0 16,3 0-8,-6 0-152,19 0 128,-14 0-16,11 0-32,-16 0-80,5 0 80,12 0-8,-11 0 0,-6 0-72,19 0 40,-14 0-24,11 0 32,-16 0-48,5 0 24,10 0 32,-11 0 16,-4 0-72,14 0 24,-9 2 24,0-2-24,-5 0-24,16 2 16,-13-2 0,11 0-16,-14 0 0,6 2 24,9-1-16,-10-1 32,-5 0-40,16 0 24,-12 2-24,11-2 24,-15 0-24,5 0 48,13 0-24,-13 0 32,-5 0-56,17 0 56,-11 0-8,8 0 40,-14 0-88,5 0 80,12 0-8,-12 0 16,-5 0-88,16 0 24,-11 0 24,11 0 8,-16 0-56,5 0 64,13 0-8,-4-3 41,-14 3-97,5 0 64,10 0 8,-11 0 0,-4 0-72,5-4 48,11 4 40,-11 0-32,-5 0-56,14 0 88,-11 0-24,1 0-32,-4 0-32,5 0 104,0 0-80,11 0 40,-16 0-64,3 0 48,3 0-64,8 0 80,-14 0-64,3 0 24,2 0 24,9 0 0,-14 0-48,5 0 56,9 0-24,-10 0-16,-4 0-16,5 0 48,9 0-8,-11 0 24,-3 0-64,16 0 56,-11 0-56,11 0 0,-16 0 0,5 0 24,9 0-8,-9 0 48,-5 0-64,18 0 24,-4 0-24,-9 0 16,-5 0-16,19 0 0,-14 0 8,14 0 8,-19 0-16,4 0 64,15 0-40,-15-3-16,-4 3-8,15 0 56,-11 0-120,10 0 72,-14 0-8,14 0 24,-9 0-56,12 0 40,-17 0-8,4 0 16,1 0-40,10 0 24,-15 0 0,6 0 32,9 0-56,-9 0 48,-6 0-24,14 0 32,-11 0-32,2 0 48,-5 0-48,16 0 40,-11 0-16,12 0 0,-17 0-24,6 0 24,9 0 0,-9 0 8,-6 0-32,14 0 88,-9 0-64,14-4 48,-19 4-72,5 0 56,14 0-48,-14 0 96,11 0-48,-16 0-56,5 0 48,14 0 32,-19 0-80,6 0 72,13-3 8,-14 3 8,12 0 0,-17 0-88,6 0 40,13 0-8,-5 0 16,-14 0-48,5 0 24,16 0 72,-7 0-32,-14 0-64,14 0 48,0 0-8,0-4-24,-14 4-16,13 0 40,-7 0 0,15 0 8,-21 0-48,13 0 32,3-3 40,2 3-32,-18 0-40,19 0 40,-4-4 24,3 4-24,-18 0-40,15 0 32,3 0 16,-1 0 8,-17 0-56,14-3 24,4 3 56,-5 0-56,-13 0-24,14 0 40,0-4 56,0 4-56,-14 0-40,14 0 80,0 0-16,0 0-24,-14 0-40,5 0 96,13 0-56,-13 0 16,-5 0-56,21-3 56,-7 3 24,3-4 0,-17 4-80,14 0 97,0 0-17,0-3-16,-14 3-64,14 0 32,0-4 16,1 4 24,-15 0-72,6 0 16,13 0 32,-5-3-32,-14 3-16,5 0 16,19-4 24,-6 4-16,-18 0-24,5-3 56,16 3 0,-16 0-40,-5 0-16,19 0 24,-5 0 8,3-4-32,-17 4 0,6 0-16,14 0 72,-6 0-56,-14 0 0,6 0 24,16 0 16,-17-3-48,-5 3 8,20 0 8,-7 0 24,-9 0 24,-4 0-56,17 0 56,-3-4 8,-10 4-24,-4 0-40,19-3 56,-5-1-24,-9 4 24,-5 0-56,21-3 80,-4 0-24,-1-1 16,-16 4-72,19-3 56,-3 3-16,-2-4 16,-14 4-56,17-3 72,-3 3 24,2-6-24,-16 6-72,14-3 112,-9 3-16,16-4-24,-21 4-72,14-3 80,0 3-48,3-4 48,-17 4-80,16-3 56,-11 0 16,14 3 32,-19 0-104,5-4 56,16 4-32,-5-3 48,-16 3-72,14-4 48,1 1-8,-1-1 56,-14 4-96,5 0 32,16-3 40,-5 3 0,-16 0-72,5-4 16,18 1 56,-6-1-48,-17 4-24,5-3 72,20-1-8,-11 1-24,-14 3-40,5-4 72,18 1-56,-4-1 72,-19 4-88,15-3 96,5 3-24,-5-4-24,-15 4-48,19-3 16,0-1 8,-1-1 40,-18 5-64,19-3 56,-2-1 32,1 4-48,-18 0-40,21-3 48,0-1 8,-6 1-24,-15 3-32,16-5 24,0 1 8,1 1 0,-17 3-32,17-4 56,4 1 0,-2-1 32,-19 4-88,14-3 64,0 3-24,2-4 40,-16 4-80,16 0 72,1-3 1,0-3-1,-17 6-72,16-3 88,-11 0-8,20-1-8,-25 4-72,17 0 64,-1-5-8,3 1-8,-19 4-48,17-3 56,1-1 32,4 1-8,-22 3-80,19-5 56,1-1-8,0 1-8,-20 5-40,18-5 48,4 0 16,3 1 80,-25 4-144,17-5 80,4 2-32,2-3 8,-23 6-56,15-5 0,6 0 48,12 0 24,-33 5-72,16-5 32,3-1-16,-1-8 16,-18 14-32,0 0 56,22-5-8,-1 0 16,-21 5-64,16-4 32,-1 1 8,1-2 8,-16 5-48,5-4 64,16-1 24,-2 0-24,-19 5-64,5-5 40,16-1-8,-7 1 0,-14 5-32,5-5 32,20 0-16,-8 1 32,-17 4-48,18-3 32,-3-2-8,1 1 40,-16 4-64,16-5 32,1 0 32,2 1-48,-19 4-16,21-5 40,0 1-8,-2-1-32,-19 5 0,19-5 64,0 0-32,0 0 0,-19 5-32,20-4 48,-3-1-24,2 0-8,-19 5-16,16-6 16,3 1 0,0 0 0,-19 5-16,21-14 16,-2 11 32,-3-1-16,-16 4-32,15-5 48,-1-9-16,4 14-24,-18 0-8,17-5 48,2-11 0,-1 13 0,-18 3-48,15-6 16,1 1-16,3 0 16,-19 5-16,23-5 32,-4-9-16,4 10 0,-23 4-16,19-5-16,-2-9 48,2 11-32,-19 3 0,19-14 48,4 10 40,-4-1-72,-19 5-16,14-14 80,2 11-32,-11-3-16,-5 6-32,24-5 64,-6-10 0,-1 11-32,-17 4-32,16-5 24,-2-9 40,0 10 0,-14 4-64,15-5 80,3-9-32,-1 14-16,-17 0-32,16-5 48,-2 0-16,0-9 48,-14 14-80,15-4 96,3-9-32,-1 9 0,-17 4-64,17-5 32,-1-11-32,-2 13 48,-14 3-48,14-5 48,2-9 0,-1 10 16,-15 4-64,19-5 16,-3-9 0,-2 10 33,-14 4-49,14-5 0,0 0 0,0-9 0,-14 14 0,17-3 0,-3-3 0,-9 1 0,-5 5 0,18-14 0,-4 11 0,1-2 0,-15 5 0,18-6 0,-1 1 0,-12-9 0,-5 14 0,16-3 0,-11-2 0,13-11 0,-18 16 0,17-4 0,-1-1 0,-11-10 0,-5 15 0,21-4 0,-16-1 0,14-11 0,-19 16 0,19-3 0,-5-3 0,0-9 0,-14 15 0,14-4 0,-9-10 0,14 11 0,-19 3 0,16-14 0,-2 10 0,2-1 0,-11-9 0,-5 14 0,19-3 0,-5-2 0,-9-11 0,-5 16 0,23-3 0,-9-13 0,-11 12 0,-3 4 0,18-14 0,-13 11 0,17-13 0,-22 16 0,20-3 0,-5-11 0,1 10 0,-16 4 0,5-15 0,14 11 0,-3-11 0,-16 15 0,16-4 0,1-12 0,-3 13 0,-14 3 0,5-16 0,13 11 0,-13-9 0,-5 14 0,19-5 0,-3-12 0,1 11 0,-17 6 0,14-19 0,-9 14 0,16-12 0,-21 17 0,5-6 0,20-11 0,-6 12 0,-19 5 0,14-16 0,-9 11 0,14-11 0,-19 16 0,5-5 0,16-12 0,-4 11 0,-17 6 0,18-17 0,-13 12 0,14-9 0,-19 14 0,5-5 0,16-11 0,-5 11 0,-16 5 0,14-16 0,-9 11 0,9-11 0,-14 16 0,4-5 0,13-12 0,-3 11 0,-14 6 0,14-17 0,-9 12 0,11-14 0,-16 19 0,3-6 0,13-13 0,1 14 0,-17 5 0,14-17 0,2 11 0,-2-9 0,-14 15 0,5-5 0,18-13 0,-3 13 0,-20 5 0,21-18 0,2 13 0,-9-12 0,-14 17 0,16-5 0,-3-14 0,3 13 0,-16 6 0,19-17 0,-1 12 0,3-13 0,-21 18 0,15-5 0,-10-11 0,15 11 0,-20 5 0,0-15 0,20 11 0,-6-12 0,-14 16 0,4-5 0,13-12 0,-17 12 0,0 5 0,14-18 0,-9 13 0,9-14 0,-14 19 0,5-5 0,13-15 0,-15 15 0,-3 5 0,16-19 0,-11 14 0,14-13 0,-19 18 0,18-5 0,-13-14 0,11 5 0,-16 14 0,14-14 0,-9 9 0,21-16 0,-26 21 0,17-5 0,-3-16 0,-9 7 0,-5 14 0,18-14 0,-4 0 0,0 9 0,-14 5 0,17-19 0,-12 5 0,14 9 0,-19 5 0,16-21 0,-11 16 0,16-16 0,-21 21 0,14-5 0,-9-16 0,13 7 0,-18 14 0,5-5 0,11-16 0,-11 5 0,-5 16 0,14-14 0,-9-2 0,14 1 0,-19 15 0,4-16 0,13-3 0,-13 2 0,-4 17 0,17-18 0,2-1 0,-5 2 0,-14 17 0,14-18 0,-9 1 0,9-2 0,-14 19 0,5-18 0,18 1 0,-6-1 0,-17 18 0,16-17 0,-11 1 0,0-1 0,-5 17 0,18-16 0,-13-1 0,19 0 0,-24 17 0,16-18 0,-11 1 0,9-1 0,-14 18 0,5-17 0,15 0 0,-3-1 0,-17 18 0,17-16 0,-3 1 0,-10-3 0,-4 18 0,5-15 0,16-3 0,-4-1 0,-17 19 0,19-17 0,-3-2 0,-11 0 0,-5 19 0,16-18 0,-11 1 0,18-1 0,-23 18 0,15-17 0,-9 0 0,13-3 0,-19 20 0,3-17 0,2-2 0,16 1 0,-21 18 0,14-19 0,0 2 0,-10-1 0,-4 18 0,3-17 0,2 0 0,20-1 0,-25 18 0,15-17 0,1-1 0,-11 1 0,-5 17 0,0-17 0,4 1 0,18 0 0,-22 16 0,14-15 0,4-1 0,-13 0 0,-5 16 0,3-15 0,3-3 0,11 3 0,-17 15 0,5-16 0,18 2 0,-18-2 0,-5 16 0,4-15 0,-1-1 0,2 0 0,-5 16 0,18-15 0,-1-1 0,-3-1 0,-14 17 0,3-16 0,3 0 0,-3 1 0,-3 15 0,18-14 0,-3 0 0,-1 0 0,-14 14 0,4-14 0,-4 9 0,0-16 0,0 21 0,5-14 0,11 9 0,-11-14 0,-5 19 0,14-6 0,-14-11 0,0 12 0,0 5 0,0-19 0,14 13 0,-9-13 0,-5 19 0,17-5 0,-17-12 0,0 11 0,0 6 0,0-17 0,4 12 0,11-14 0,-15 19 0,4-6 0,1-11 0,-5 12 0,0 5 0,0-18 0,5 13 0,11-12 0,-16 17 0,5-5 0,9-11 0,-14 11 0,0 5 0,0-18 0,4 13 0,11-14 0,-15 19 0,14-5 0,-10-13 0,-1 13 0,-3 5 0,0-16 0,0 11 0,14-10 0,-14 15 0,14-4 0,-11-1 0,1-11 0,-4 16 0,0-3 0,0-11 0,3 9 0,-3 5 0,16-14 0,-11 10 0,-1-10 0,-4 14 0,0-3 0,0-11 0,0 10 0,0 4 0,5-14 0,9 11 0,-14-2 0,0 5 0,-2-16 0,2 13 0,0-11 0,0 14 0,14-4 0,-10-10 0,-4 11 0,0 3 0,3-16 0,-3 13 0,0-11 0,0 14 0,14-4 0,0-10 0,-11 11 0,-3 3 0,0-14 0,0 11 0,0-13 0,0 16 0,6-5 0,9-9 0,-11 10 0,-4 4 0,0-15 0,-2 11 0,2-10 0,0 14 0,3-3 0,15-3 0,-13-9 0,-5 15 0,5-4 0,-5-1 0,0 0 0,0 5 0,0-14 0,6 14 0,9-5 0,-15 0 0,0-1 0,-3 1 0,3 5 0,0-5 0,0 0 0,5-1 0,-5 6 0,5-5 0,-5 0 0,0 0 0,0 1 0,0 4 0,0-5 0,5 2 0,-5 3 0,16-4 0,-16 1 0,-2-3 0,-1 1 0,3 5 0,-2-5 0,6 0 0,1 0 0,-5 5 0,3-6 0,-3 1 0,-1 0 0,1 5 0,-2-5 0,5-1 0,11 3 0,-14 3 0,0-5 0,0-1 0,-2 3 0,1-2 0,1 1 0,3-1 0,-3 5 0,4-3 0,-4-1 0,-2 1 0,2 3 0,-4-4 0,4 1 0,4-1 0,-4 4 0,3-3 0,-3-1 0,0 1 0,0 3 0,-1-4 0,1 1 0,3 3 0,-3 0 0,5-4 0,1 1 0,-6-1 0,0 4 0,-2-5 0,2 2 0,0-3 0,0 6 0,5-5 0,-1 0 0,-4 0 0,0 5 0,-2-5 0,0-1 0,2 1 0,0 5 0,14-5 0,-14 1 0,0 1 0,0 3 0,-2-4 0,2 1 0,0 3 0,5-3 0,1 3 0,-6 0 0,0-4 0,-2 4 0,-2 0 0,4 0 0,4 0 0,-4 0 0,-2 0 0,0 0 0,2 0 0,-1 0 0,-1 0 0,2 0 0,0 2 0,0 0 0,0-1 0,0-1 0,-14 2 0,12 0 0,2-2 0,0 1 0,6 1 0,-3 0 0,-3-2 0,-2 2 0,-1-2 0,3 0 0,0 1 0,3-1 0,-3 0 0,-3 0 0,-1 0 0,4 0 0,-1 0 0,6 0 0,-5 0 0,-2-3 0,-1 3 0,3 0 0,-6 0 0,6-4 0,0 4 0,0-3 0,-5 0-625,-12 3-1207,17 0 1832,-7-4-3001,2 4-1656,-2 0-1512,7 0 6169,-4 0-10722,4 0 10722</inkml:trace>
  <inkml:trace contextRef="#ctx0" brushRef="#br0" timeOffset="1603">379 4408 3256,'0'0'0,"0"0"0,0 0 480,0 0-64,0 0 8,0 0-7,0-4-1,0 4-40,0 0-376,0 0 328,0 0-40,0 0-32,0 0-1128,0 0 1976,0 0-888,0 0-16,0 0-1720,4 0 3256,-4 2-1488,3 0 64,-3-2-312,0 1 352,0 5 40,0-1 48,0-5-440,0 5 449,0 9-9,0-9-24,0-5-416,-1 16 352,-5-9-8,1 10-32,5-17-312,-5 14 320,-2-9 0,2 13-16,5-18-304,-7 5 272,0 12 8,2-10-24,5-7-256,-14 16 240,10-11 24,-1 9-72,5-14-192,-7 5 193,2 2-33,-2 7-8,7-14-152,-7 5 112,0 1-16,-7 1 0,14-7-96,-3 7 64,-3 0 16,-1-2-8,7-5-72,-7 7 120,2-2-16,-2 0 16,7-5-120,-5 5 64,0-1-32,1-1 0,4-3-32,-3 4 56,-1-1 8,1-1-40,3-2-24,-4 2 24,1 0 0,1-1 8,2-1-32,-3 2 56,-1 0 0,-1 0-48,5-2-8,-5 1-24,0-1 40,-1 0 24,6 0-40,-5 2 56,2 0 48,-3-1-72,6-1-32,-5 2 8,2-2 16,-1 0 0,4 0-24,-3 0 80,-2 0-16,-1-3 8,6 3-72,-3 0 8,-1-4 8,3 4 40,1 0-56,-2-3 64,0-1 40,-1 1-48,3 3-56,-4-4 16,2 1 40,1-2-32,1 5-24,-2-6 56,0 1 0,0 0-8,2 5-48,0-5 56,-1 0-72,1-1 16,0 6 0,0-5 0,0 0 16,0 0 16,0 5-32,0-6 24,0 3-16,3-2-16,-3 5 8,0-4 32,4 1-16,-1-1-16,-3 4 0,0-5 32,4 0-40,-1 1 16,-3 4-8,4-5 16,-1 2-16,1-1 8,-4 4-8,3-3 8,1-1 8,-1 1-16,-3 3 0,5-4 8,0 1 8,-1-1-40,-4 4 24,3-3 8,3-1 8,-3 1-32,-3 3 16,5-4 16,1 1-32,-1-1 8,-5 4 8,5-3 8,0-1-8,0 1 0,-5 3 0,6 0 16,-3 0-16,1 0 8,-4 0-8,5-4 16,-2 4-56,1 0-16,-4 0 56,5 0-56,-2 0 24,1 0 8,-4 0 24,5 0 0,-1 0 0,-4 0-40,0 0 40,3 4-32,1 1 8,1 0-8,-5-5 32,5 6 8,-1-1-32,-1 2 8,-3-7 16,4 7-48,-1 0 32,0 7 16,-3-14 0,4 3 40,1 2-32,-1 9 8,-4-14-16,5 2-16,-2 3-8,3 2 40,-6-7-16,5 5 24,0 1-48,0-1 8,-5-5 16,14 5-8,-14-1-40,5-1 48,-5-3 0,6 4 16,-1 1-8,0-2 16,-5-3-24,5 4 0,0-3-24,1 1-8,-6-2 32,3 2-24,1 0 24,-4-1-24,0-1 24,3 2 8,1 0-168,-1 0-240,-3-2 400,5 0-824,1 0-545,-3 0-431,-3 0 1800,0 0-2128,0 0-177,4-6 113,-4 6 2192,5-3-4153,-5 3 4153</inkml:trace>
  <inkml:trace contextRef="#ctx0" brushRef="#br0" timeOffset="1955">486 4667 2144,'0'0'0,"0"0"128,0 0-128,0 2 200,0 1 48,0 2 64,0-5-312,0 7 344,0 0 32,0 7 24,0-14-400,3 5 384,-3 11-7,0-9-49,0-7-328,0 17 272,0-3-40,0 0-48,0-14-184,0 14 168,0 0-32,0 0-16,0-14-120,0 14 80,0-7 16,0 10 0,0-17-96,0 6 88,0 11 0,0-12-32,0-5-56,0 14 48,-2-10 0,2 1 8,0-5-56,0 7 48,0-2-8,0 0-24,0-5-16,-1 2 8,1 0 8,0-1-16,0-1 0,0 2 24,0-2 40,0 0-24,0 0-40,0 0-24,0-3-120,0-3-184,0 6 328,0-5-456,0-9-104,0 11-64,0 3 624,0-16-657,0 13-23,0-13 24,0 16 656,0-3-568,0-13 152,3 12-1440,-3 4 1856</inkml:trace>
  <inkml:trace contextRef="#ctx0" brushRef="#br0" timeOffset="2398">480 4700 2040,'0'0'0,"0"0"0,-1-3 168,1-3 16,0-8 56,0 14-240,-2-3 264,2-2 24,0-9 16,0 14-304,0-4 328,3-1-16,-3 0-16,0 5-296,0-5 257,4-1-25,-1 1-8,-3 5-224,6-5 216,-3 1-16,0 1 0,-3 3-200,0-3 224,0 3-48,4 0 16,-4 0-192,3 0 192,-3 0-16,4 0-16,-4 0-160,0 0 152,3 0 0,-3 0 16,0 0-168,4 0 192,-4 0 24,0 0-16,0 0-200,3 1 176,1 1 24,1 3 8,-5-5-208,5 4 208,0-1-8,-1 2-56,-4-5-144,3 4 136,1-1-40,-4 3 25,0-6-121,5 5 104,0-2-56,1 2 0,-6-5-48,5 6 24,-2-1 16,1 0 32,-4-5-72,3 5 56,-3 1 24,4-1-8,-4-5-72,0 7 80,0 0 8,0 0 16,0-7-104,0 7 112,0 0-16,-4-2 16,4-5-112,-5 5 88,0 0 16,-2 0-16,7-5-88,-5 6 64,-2-1-8,0 0-48,7-5-8,-14 5 0,9-1-24,-9-2-40,14-2 64,-6 1-208,-1 1-216,-6 0-248,13-2 672,-6 0-985,-1 0-231,2 0-72,5 0 1288,-5-4-1441,0 1 33,1-2-1336,4 5 2744</inkml:trace>
  <inkml:trace contextRef="#ctx0" brushRef="#br0" timeOffset="3038">0 4361 1352,'0'0'0,"0"0"0,0-4 96,4 4 32,-4-3 16,0 3-144,0-4 160,0 4 8,3-3 16,-3 3-184,0-4 216,3 1 32,-3 3 16,0 0-264,0-4 272,0 1-8,4-1-8,-4 4-256,0-3 256,3-1-8,-3 1 0,0 3-248,0-4 233,0 1 31,4-1 8,-4 4-272,3-3 296,-3-2 16,4 1-16,-4 4-296,0-3 296,0-1-16,3 1-8,-3 3-272,4-4 272,-4 1-8,3 3 0,-3 0-264,0-4 232,4 1-40,-1 3-16,-3 0-176,4-4 192,-1 1 0,1-1 0,-4 4-192,3 0 168,2-3-40,1 0 1,-6 3-129,5-4 120,0 4-16,-1-3-24,-4 3-80,5-4 56,0 4-16,-2-3 16,-3 3-56,6 0 48,-1 0 8,0 0-24,-5 0-32,5 0 8,1 0 8,-3 0-8,-3 0-8,14 0 16,-14 1 8,3 3-16,-3-4-8,6 5 8,-1-1 8,-2-1-8,-3-3-8,6 5 8,-3-1 16,1 1-16,-4-5-8,3 3 40,1 3 0,-4-3-24,0-3-16,0 4 48,3-1-32,1-1 8,-4-2-24,3 3 72,-3-1-16,3 0 48,-3-2-104,4 2 136,-1-1 0,-3 1 48,0-2-184,4 0 200,-1 0 16,1 0-8,-4 0-208,5 0 216,0 0-48,1-3-16,-6 3-152,5-4 144,0 1-16,0-1 16,-5 4-144,14-3 160,-10-1 24,10-1 0,-14 5-184,3-5 224,2-1-32,9-7 16,-14 13-208,4-4 216,1-1 9,10-9 31,-15 14-256,4-4 240,-1-1-48,1 0-8,-4 5-184,3-14 152,1 14-8,-1-5-8,-3 5-136,4-4 96,-1-1 8,-3 2-40,0 3-64,0-4 40,0 1 0,4 3-24,-4 0-16,0 0 16,0-4-16,0 4-24,0 0 24,0 0-208,-2 0-336,0 0-528,2 0 1072,-3 0-1825,1 0-695,-3 0-417,5 0 2937,-7 0-4833,7 0 4833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4:0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2644 70 7113,'0'0'0,"0"0"0,0 0 248,0 0 72,0 0 96,0 0-1400,0 0 2464,0 0-872,3 0 73,-3 0-681,0 0 656,0 0-48,0 0-128,0 0-2224,-2 0 3888,1 0-1808,-1 0-24,2 0-312,-5 0 336,0 0-16,-1 0-24,6 0-296,-5 0 312,2 0-39,-4 0-33,7 0-240,-14 0 224,8 0-40,0-3-24,6 3-160,-7 0 168,-9-4-16,11 4-24,5 0-128,-7 0 136,-7 0-16,9-3 16,5 3-136,-16 0 128,2 0-16,7 0-8,7 0-104,-14 0 64,9 0-16,-11-4 24,16 4-72,-7 0 32,-10 0 8,12 0 32,5 0-72,-19 0 56,12 0 16,-16-3-8,23 3-64,-17 0 56,3 0 8,0 0-8,14 0-56,-18 0 64,1 0 32,-2 0-16,19 0-80,-19 0 80,1 0 0,1 0 24,17 0-104,-18-4 128,1 4 8,0 0-8,17 0-128,-14 0 104,0 0 0,-4 0 8,18 0-112,-14 0 152,-1 0-8,1 0 0,14 0-144,-14 0 161,-2 0-41,1 0 40,15 0-160,-16 0 128,9 0 0,-16 0-8,23 0-120,-15 0 112,-3 0-16,1 0 8,17 0-104,-5 0 112,-13 0-40,4 0 24,14 0-96,-7 0 88,-10 0-8,12-3-16,5 3-64,-7 0 48,-9 0-8,9 0 8,7 0-48,-17 0 64,12 0-24,-11 0 16,16 0-56,-5 0 32,-13 0-8,4 0 24,14 0-48,-7 0 16,-8 0 16,10 2 24,5-2-56,-18 0 8,4 0 32,7 0-40,-12 0-8,19 0 8,-5 0 24,-14 1 16,12-1 8,7 0-48,-19 0 40,12 0-16,-11 0 0,18 0-24,-5 0 0,-12 0 40,3 0-16,14 0-24,-7 0 40,-11 0-16,13 0 32,5 0-56,-19 0 72,12 0-16,-10 0 16,17 0-72,-14 0 32,9 0-24,-13 0 56,18 0-64,-14 0 56,7 0 16,-8 0 8,15 0-80,-6 0 40,-8 0 0,1 0 0,13 0-40,-7 0 48,-13 0 16,6 0-72,14 0 8,-6-3 0,-17 3-24,7 0 32,16 0-8,-17-4 40,1 4 16,1-3-8,15 3-48,-18 0-8,2 0 32,-1 0-24,17 0 0,-14-4-16,-2 4 56,-6 0-24,22 0-16,-25-3 24,1 3 32,3 0-8,21 0-48,-19 0 40,-4 0 40,1 0-40,22 0-40,-23-4 40,4 4 16,14 0-8,5 0-48,-18 0 16,12 0 8,-12 0 0,18 0-24,-14 0-8,12 0 32,-3 2 16,5-2-40,-14 0 0,9 2 56,-12 0-16,17-2-40,-4 1 0,-1-1 24,-11 2-24,16-2 0,-5 2 0,-11 0 0,13-1 24,3-1-24,-2 0 0,-3 2-8,0 0 16,5-2-8,-14 2-24,9-1 48,-1 3 32,6-4-56,-5 1 0,-12 1 56,10 2-16,7-4-40,-18 1 24,13 1 32,-2 0-32,7-2-24,-15 2 0,1-1-16,0 1 16,14-2 0,-5 2 16,-11 0 0,11-1 24,5-1-40,-16 2-16,9 2 32,-7-3-16,14-1 0,-5 4-24,-9-2 32,9 1-16,5-3 8,-18 4 8,11-1-8,-8 0 0,15-3 0,-5 4-24,-9-1 24,0 3 0,14-6 0,-7 3 24,-9 2 16,9-1-40,7-4 0,-16 3 0,3 1-8,-1 1-24,14-5 32,-7 5 0,-11 0 32,13 2-48,5-7 16,-17 6-16,1 1 16,9-2-8,7-5 8,-17 7 48,11-2 8,-9 0-40,15-5-16,-7 5 0,-11 2-72,13-1 32,5-6 40,-7 5-8,-7 2 16,9 0-8,5-7 0,-17 7 0,11-2-24,-1 2 8,7-7 16,-13 5 32,7 9-32,-9-10 24,15-4-24,-6 5 24,-8 2-8,11 7-32,3-14 16,-7 3 0,-9 4 0,9 0 0,7-7 0,-14 14 32,9-9-24,-2 2-8,7-7 0,-14 16 16,9-11 0,-2 0-8,7-5-8,-5 16-8,-2-11 32,0 9-8,7-14-16,-16 5 0,13 11 40,-4-11-40,7-5 0,-5 14 24,-2-7-24,-7 10 16,14-17-16,-2 6 8,-3 11 40,0-10-48,5-7 0,-6 17 0,3-10 8,-2 11-48,5-18 40,-4 14 16,1 0 0,-2 0-32,5-14 16,-4 13 24,1 1-24,-1-7 0,4-7 0,0 18 0,0-11-8,-2 10 8,2-17 0,-1 7-16,-1 10 16,0-10 16,2-7-16,0 16-16,0-11 16,-2 11 0,2-16 0,0 7-16,0 9 32,0-11-16,0-5 0,0 17-16,4-12 32,-1 13 0,-3-18-16,0 5 0,0 11 8,4-11-16,-4-5 8,3 16-56,1-11 24,-1 10 24,-3-15 8,6 6 8,-1 11 32,12-12-8,-17-5-32,4 16 0,-1-11 0,2 9-16,-5-14 16,6 5 32,9 2-24,-11 7 8,-4-14-16,5 4 24,11 3-32,-11 0 49,-5-7-41,19 14 8,-14-11 8,14 4 24,-19-7-40,14 14 32,-9-11 8,20 4-16,-25-7-24,14 14 24,-9-10-8,12 3 0,-17-7-16,6 7 64,13 0-24,-5 0-24,-14-7-16,14 5 0,-9 0 24,12 0 24,-17-5-48,5 5 80,16 1 0,-5 1-24,-16-7-56,5 7 40,16-2-8,-16 0-24,-5-5-8,23 5 16,-6 0 8,-3 2-8,-14-7-16,16 6 56,-2-1 0,0 0-32,-14-5-24,17 5 32,-12-1-32,14-1 40,-19-3-40,6 2 72,15 3-24,-6-1 24,-15-4-72,14 3-24,2 1 24,-11-1 24,-5-3-24,19 4 32,-1-1 24,-3 1-32,-15-4-24,18 5 16,-1-2-16,0 2 24,-17-5-24,16 6 16,3-1 56,2 0-48,-21-5-24,16 5 40,5-1-8,-2-1-8,-19-3-24,21 4 32,5 1-8,-4 0 8,-22-5-32,18 4 24,3-1 48,1 1-16,-22-4-56,26 3 32,1-1 8,-5 1-16,-22-3-24,23 4 16,-1 1 24,5 0 48,-27-5-88,27 6 16,-1-1 24,-1 0-16,-25-5-24,26 3-8,0 1 16,5 1 56,-31-5-64,30 4 96,-2 1-56,0-2 48,-28-3-88,26 4 40,0-2-24,2-1 56,-28-1-72,26 2 88,-4 0-24,3 0 8,-25-2-72,28 3 88,1 0-32,1-1 0,-30-2-56,26 4 64,0-3-56,4 1 56,-30-2-64,29 2 80,2 1-48,-1-1 0,-4 0 8,-26-2-40,24 3-16,3-1 88,-27-2-72,26 4 56,0-1-8,-2-1-8,-1 1-24,-23-3-16,24 2 56,2 2-24,-1-3 8,-25-1-40,24 0 16,-5 2-16,0-2 56,-19 0-56,21 0 0,2 0 80,-2 0-72,-21 0-8,22 0-8,-1 0 48,2 0-24,-23 0-16,22 0 56,4 0 0,1 0-8,-27 0-48,24 0 16,0 0-16,1 0 0,-25 0 0,27-3 0,0 3 16,-3-4 24,-24 4-40,23 0 48,-4-3-8,3-1 8,-22 4-48,23 0 0,1-3 40,-3-1 8,-21 4-48,19 0 56,2-3 16,0-1-40,-21 4-32,23-3 0,-4-1 16,0 1 24,-19 3-40,16-4-16,3 1 96,2-1-56,-21 4-24,21-3 0,-1-1 88,-4 1-72,-16 3-16,18-4 49,1 1-33,2-1-64,-21 4 48,19 0-17,-5-5-7,0 0 32,-14 5-8,15-5 49,6-1-9,-2 3-8,-19 3-32,19-3 48,-5-3-48,0 3 24,-14 3-24,21-5 16,0 1 16,0-1 40,-21 5-72,21-5 16,-2-1 0,0 1-32,-19 5 16,24-5 0,-6 0 16,-1-9 16,-17 14-32,14-4 0,-9-1 16,21 0 0,-26 5-16,18-14 0,-3 11 40,-9-3-8,-6 6-32,14-5 0,-9-9 0,17 14-16,-22 0 16,16-5-16,-12-9 32,1 11 40,-5 3-56,17-14 16,-3 8 16,2-9-32,-16 15 0,3-4 0,11-11 32,-14 9-16,0 6-16,14-15 40,-9 10 56,11-13-72,-16 18-24,0-5 48,3-11-64,1 11-32,-4 5 48,16-17-8,-13 11-24,1-9 72,-4 15-40,0-5 32,0-9 16,3 8-16,-3 6-32,5-15 0,0 10 0,-1-11-48,-4 16 48,0-4-32,0-11 16,5 11 48,-5 4-32,4-17 32,-4 12-32,0-11 0,0 16 0,0-5 0,3-11 16,1 11 0,-4 5-16,3-14 8,-3 9 24,0-11-32,0 16 0,4-5 16,-1-11 0,1 11-32,-4 5 16,0-14-32,0 11 32,0-11 0,0 14 0,3-6 32,2-9-32,-5 10 16,0 5-16,0-16 32,0 12-32,0-1 24,0 5-24,4-15 0,-4 9 0,-2 1 0,2 5 0,-5-16 0,0 13 0,5-2 16,0 5-16,0-14 0,-6 10-24,1-10 64,5 14-40,-5-3 16,3-13 32,0 11 56,2 5-104,-5-16-48,-2 13 96,2-2-64,5 5 16,-2-16-32,1 13 112,-1-3-96,2 6 16,-4-14 16,-1 11 24,3-2-64,2 5 24,0-6 16,0-7 8,-3 13-24,3 0 0,-5-6 0,1 1 0,4 0 32,0 5-32,0-4 0,-2-1 32,-3 2-16,5 3-16,-2-6-16,-1 3 16,3-2 0,0 5 0,-2-5-16,-13 1 48,9-1-16,6 5-16,-15-5 16,13-1 40,-2 1-72,4 5 16,-15-5-32,8 0 24,-7 0-8,14 5 16,-2-6 40,-1-8 24,-4 14-16,7 0-48,-16-5 0,11 0-16,1 0 0,4 5 16,-1-14 16,-5 10-32,-13-10 32,19 14-16,-3-3 0,-2-2 16,-1-1 24,6 6-40,-1-15 0,-15 11 0,-1-10 0,17 14 0,-6-3 0,1-2 32,0 0-32,5 5 0,-7-14-16,-12 10-24,5-1-8,14 5 48,-5-5 0,-13-1 32,-1-7 8,19 13-40,-22-4 16,-3-1-48,8 0 24,17 5 8,-18-6-32,-1 1 16,-5 0 48,24 5-32,-25-14-64,5 11 32,-1-13 32,21 16 0,-21-4-40,-5-1 40,-2-9-64,28 14 64,-30-3-48,4-2 80,-3-11-88,29 16 56,-33-4 8,-2-9-8,0 9-40,35 4 40,-35-16 16,0 13-80,-1-11-8,36 14 72,-37-5-216,-3-9-440,4 10-553,36 4 1209,-39-5-2064,-1-11-921,-1 13-976,41 3 3961,-44-5-4649,2 0-4056,42 5 8705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4:3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951 7 5425,'0'0'0,"0"0"0,0 0 56,0-7-48,0 7 24,0 0-32,0 0 24,0 0 40,0 0 48,0 0-312,0 0 552,0 0-192,0 0-24,0 0-64,0 0-24,0 0-16,0 0-832,0 0 1624,0 0-792,7 0-8,-7 0-24,0 0 8,0 3 16,0-3-24,-7 4 24,6-2 16,-3 1 24,4-3-64,-3 4 88,3-1 8,-4-1 32,4-2-128,-2 3 120,-5 1-8,4-4 0,3 0-112,-5 3 120,1-1 8,1 5 24,3-7-152,-9 5 176,0 2 40,-3 2 16,12-9-232,-25 7 240,20 2-8,-7 0 0,12-9-232,-28 8 224,19 17-7,-22-16 7,31-9-224,-9 24 232,-17-12-8,15 21 8,11-33-232,-33 13 200,9 18-48,-1-6-24,25-25-128,-24 24 88,-1-1 24,3 1-16,22-24-96,-28 25 96,0-1 0,3 4-48,25-28-48,-26 28 56,2-2 24,-1 6 0,25-32-80,-24 29 128,15 4 24,-19 4-24,28-37-128,-12 37 136,-21 0 0,20 1-24,13-38-112,-29 47 128,17-5 8,-20 7-72,32-49-64,-9 49 48,-27 5-16,11 4-24,25-58-8,-12 57 24,-21-3-8,24-10 8,9-44-24,-9 46 0,-1-8 16,1 9-16,9-47 0,-12 42-8,0-5 16,-1-1-16,13-36 8,-12 34-8,7-5 16,1 3 0,4-32-8,-3 29-8,1 1-8,-5 2 0,7-32 16,-3 26-8,1-16 32,2 16-8,0-26-16,0 11 0,0-2 24,0-1-48,0-8 24,0 9 0,5 0 0,2-2 8,-7-7-8,5 3 32,2-1-40,-1-2-32,-6 0 40,7 0-168,-2 0-216,2 0-352,-7 0 736,9-5-1208,-4-4-505,2-19-111,-7 28 1824,9-5-4777,-9 5 4777</inkml:trace>
  <inkml:trace contextRef="#ctx0" brushRef="#br0" timeOffset="679">396 259 5121,'0'0'0,"0"0"64,0 0-64,0 0 8,0 0 0,0 0 8,0 0-48,5 0 80,2 0-32,-7 0-16,5 0 8,2 0 32,-7 0 16,0 0-56,0 0 64,0 0 40,5 0 8,-5 0-112,0-6 136,0 6 24,0 0-8,0 0-152,0 0 144,0 0 16,0 0-24,0 0-576,0 0 1000,0 0-432,0 0-16,0 0-912,0 0 1704,0 0-800,0 0-32,0 0-1152,0-7 2232,7 7-1088,-1-5-16,-6 5-48,7 0 40,1-7 0,1 2 8,-9 5-48,25-7 48,-18 2 0,15-2-8,-22 7-40,11-6 40,13-2-16,-15-3 16,-9 11-40,30-9 40,-6 1-8,1-1 0,-25 9-32,8-24 32,26 24 8,-24-9 32,-10 9-72,30-11 88,-22 6 24,26-2-8,-34 2-8,10 5-32,16 0 16,-26 0-80,0-7 56,11 7-8,11-5 0,-22 5-48,0 0 24,0 0 0,7 0 24,-7 0-48,0 0 40,0 0 8,0 0 24,0 0-232,-3 0 376,3 0-152,-4 0 0,4 0-64,0 0 48,-5 3-8,-3-1-8,8-2-32,-4 3 32,-1 4-16,1-1-8,4-6-8,-3 8 0,-2-1 0,1-1 32,4-6-32,-3 7 81,-1 1 47,2 1 48,2-9-176,-7 9 216,2 15 8,2-17-24,3-7-200,-4 25 208,-1-20-48,-2 19-8,7-24-152,-9 9 168,6 3-16,1 13-8,2-25-144,0 8 128,0 17-40,0-15 24,0-10-112,0 9 72,0 3 48,0-3-72,0-9-48,0 9 32,0 0 8,0 1-32,0-10-8,0 5 88,5 2-56,0-1 24,-5-6-56,7 6 24,-7-4-40,6 5 40,-6-7-24,0 4-8,7-3-80,-2 3-312,-5-4 400,0 3-1000,7 1-681,-2-2-4200,-5-2 5881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4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78 139 5065,'0'0'0,"-2"0"184,0 0-24,2 0-160,-2 0 152,-1 0 48,1 0 56,2 0-256,-2 0 328,2 0 64,0 0-16,0 0-376,-1 2 424,1 0 24,0 3 32,0-5-480,0 5 496,-2 9-23,0-9-33,2-5-440,-2 16 376,1-9 0,1 10-32,0-17-344,0 16 344,0 0-16,0-1-32,0-15-296,0 18 288,0-1-24,0 1-16,0-18-248,3 17 240,-3 0 0,0 1-48,0-18-192,0 17 216,0 1-8,0-3-40,0-15-168,0 14 169,-2 0-33,1-7-32,1-7-104,-2 17 104,2-11 8,-2 8-32,2-14-80,-2 5 96,1 0-16,-1 9 16,2-14-96,-2 3 96,0 3-16,-3-1-8,5-5-72,-5 3 64,0 3 16,0-3-8,5-3-72,-2 2 80,0-1 0,-1 1-40,3-2-40,0 2 72,0 0 0,0-1 32,0-1-104,0 0 144,0 0 24,0 0-24,0 0-600,0-3 1024,0-1-496,0 1-24,0 3-48,0-5 8,0-9 16,0 10-16,0 4-8,5-5 48,-5-12 0,0 12-40,0 5-8,0-16 0,0 11-24,0-13 40,0 18-16,0-5-24,0-12 24,3 11 8,-3 6-8,0-17 0,0 12 24,0-13 0,0 18-24,-5-5 24,0-12-24,3 12 24,2 5-24,-2-16 8,1 12 16,-1-9 0,2 13-24,-4-6 0,1-8 8,3 9 8,0 5-16,0-16 8,0 13 32,3-13-24,-3 16-16,0-5-8,0-9 16,0 11 16,0 3-24,0-14 16,0 10-8,4-10-8,-4 14 0,3-3 0,-3-2 16,6-9 24,-6 14-40,3-4 0,-3-1 0,4 0 0,-4 5 0,3-5-8,2-1 32,0 1-16,-5 5-8,4-5 0,-4 0 0,3 0 40,-3 5-40,4-6 0,-1 3 0,1-1 0,-4 4 0,3-3-24,1-1 24,-1 4 0,-3 0 0,6-3-16,-1 3-8,0 0 24,-5 0 0,3 0-16,3-4 0,-1 4 8,-5 0 8,14 0 8,-11 0-16,1 0 16,-4 0-8,14 0-32,-11 0-8,13 2 40,-16-2 0,3 2-8,3 0 8,7-1 8,-13-1-8,4 6 40,12-3-32,-13 2 16,-3-5-24,5 6-8,1 7-32,-3-9 8,-3-4 32,5 7-24,0 7 0,-1-9 16,-4-5 8,0 17 0,-2-11 0,-1 9 0,3-15 0,-4 7-24,3 9 0,-5-9-8,6-7 32,-5 16-48,-9-11 24,11 2-8,3-7 32,-6 14-24,-1-13 24,-8 5-8,15-6 8,-7 5 8,-11 0-32,13 0 40,5-5-16,-5 6 8,-11-5-8,11 1 16,5-2-16,-16 2 16,11-1 0,-9-1-8,14 0-8,-1 2 24,-5-2-32,1 0 40,5 0-32,-2 0 24,1 0 8,-1 0 0,2 0-32,-2 0 64,0 0-48,1 0 8,1 0-24,0-3 64,0-1-80,0 1 32,0 3-16,0-4 16,0 1-32,3-2 48,-3 5-32,0-4 48,4 1-64,-4-1 16,0 4 0,0-3-32,3-1 8,1 4 24,-4 0 0,3-3 8,-3-1-8,0 4 0,0 0-8,0 0 0,0 0-8,0 0 48,0-3-64,0 3 8,0 0-24,0 0 48,0 0-56,0 0-24,0 0-32,0 0 360,-2 0-656,2 1 112,0 1-168,0-2 464,0 4-720,0-1-208,-1-1-297,1-2 1225,0 3-1576,0 1-352,0-1-81,0-3 2009,5 4-5145,-5-4 5145</inkml:trace>
  <inkml:trace contextRef="#ctx0" brushRef="#br0" timeOffset="860">316 165 5553,'0'0'0,"-2"0"288,-3 0-184,1 0-72,3 0-24,1 0-8,-2 2 80,0 0 48,1 0 136,1-2-264,0 1 376,0 1 56,0 2 64,0-4-496,0 5 448,-2 0-64,-2 2-40,4-7-344,-3 16 296,1-11 1,2 2-17,0-7-280,0 15 280,-2-9 0,2 9-16,0-15-264,-1 6 224,1 7 8,0-7-32,0-6-200,0 14 200,0-11-16,0 4-8,0-7-176,0 7 160,0 0 8,0-2-8,0-5-160,0 5 144,0 1-8,0-3 8,0-3-144,0 4 128,0-3 24,0 1 32,0-2-184,0 0 240,0 0 80,0 0 9,0 0-1218,0 0 2066,0 0-985,0 0-64,0 0-1625,0 0 3090,0-3-1513,0-3-8,0 6-72,3-5 48,-3 0-16,4 0 24,-4 5-56,3-5 80,1-9-40,-4 10 16,0 4-56,0-5 24,0 0 8,0-11 0,0 16-32,3-3 24,-3-11 8,3 8 0,-3 6-32,-1-14 56,1 9-16,0-10-24,0 15-16,0-4 8,0-13 0,0 13 16,0 4-24,-2-14 48,2 9-32,0 0 8,0 5-24,0-16 16,0 13-8,0-3 40,0 6-48,0-5 16,0-9 8,0 11 8,0 3-32,0-5 0,0-1 24,0-7 8,0 13-32,0 0 16,3-6-8,-3 3 0,0 3-8,4-4 0,1 1 16,0 3 8,-5 0-24,14 0 8,-14-4-16,4 4 16,-4 0-8,5 0 8,9 0 16,-11 2 8,-3-2-32,6 2 0,9 0 0,-11-1 16,-4-1-16,14 2 8,-9 2 8,12-3 0,-17-1-16,6 4 40,7-2-40,-9-1 32,-4-1-32,17 4 24,-13-3-16,10 3 16,-14-4-24,3 3 8,1-1 8,10 0-8,-14-2-8,3 2 24,2-1-16,-1 1 8,-4-2-16,3 0 0,1 0 16,-1 2 0,-3-2-16,0 0 24,0 0 0,0 0 8,0 0-112,0 0 184,0 0-96,0 0-8,0 0-112,0 2 200,0-2-112,4 0 40,-4 0-16,0 0 24,0 1-16,0-1-8,0 2 0,0 0 32,0-2-32,0 2 0,0-1 0,0 3 0,0-4 0,-5 5-8,-1-2 16,1 3 16,5-6-24,-3 5 16,-3 0-16,-8 0-16,14-5 16,-5 6-8,-10-1-32,11 9 40,4-14 0,-5 3 0,0 4-8,-1 0 16,6-7-8,-5 7-16,0 0 16,2 7 0,3-14 0,-4 5 8,1 2 0,1 7-8,2-14 0,0 5 40,0 2-56,0 7 32,0-14-16,0 5 32,0 2-40,3 7 40,-3-14-32,6 6 64,-1-1-48,0 2 40,-5-7-56,14 14 48,-9-9-40,12 9 40,-17-14-48,6 3 64,11 4-16,-12-2 8,-5-5-56,16 6 64,0-3-48,-11 1 48,-5-4-64,19 1 64,-14 1 0,0-2 0,-5 0-64,20 0 64,-17 0-32,14 0 16,-13 0-24,-4 0-24,5-5 32,13 0 0,-15-1 32,-3 6-64,5-5 56,1 0-8,-3-11 8,-3 16-56,3-3 48,-3-13 0,0 16-48,4-3 64,-4-11-32,0 9-8,0-9 24,0 14-48,-2-6 24,2-9 8,-2 10-8,2 5-24,-1-16 16,-4 11 8,-2-13 0,7 18-24,-7-5 8,0-11 8,-7 11-32,14 5 16,-6-16-8,-9 13 8,8-11-16,7 14 16,-18-3 16,11-1-32,-10-1 8,17 5 8,-7-5 0,-7-1-24,11 1 8,3 5 16,-5-3-32,-2-1 8,0 1 24,7 3 0,-6-4 24,5 4-24,1 0-24,0 0 24,0 0-112,0 0-40,-2 0-56,2 0 208,0 0-280,0 0-104,3 0-104,-3 0 488,4 2-672,-1 2-120,1-1-145,-4-3 937,5 3-1208,0 1-256,0 1-288,-5-5 1752,6 5-1825,-3-1-3408,-3-4 5233</inkml:trace>
  <inkml:trace contextRef="#ctx0" brushRef="#br0" timeOffset="1291">815 4 5753,'0'0'0,"0"0"0,-1 0 200,-1 0-32,-2-4-8,4 4-160,-3 0 184,1 0 24,0 0 40,2 0-248,-1 0 256,-1 0 16,-3 0-32,5 0-240,-4 0 232,2 0-16,2 0-32,0 0-184,-1 2 216,1 0 32,-2 3 40,2-5-288,0 3 345,0 2 23,0 1 24,0-6-392,0 5 424,-2 2 16,1 10 24,1-17-464,-2 14 456,-2 2-24,-1 0-32,5-16-400,-5 15 368,1 1-16,4-1-32,0-15-320,-5 16 305,0 0-73,-2-1-8,7-15-224,-16 18 208,16-2-40,0-1-32,0-15-136,-1 16 120,-1 0 0,0-1 0,2-15-120,-2 14 168,2 0-48,6 0-56,-6-14-64,5 7 96,0 10-56,0-3 16,-5-14-56,5 5 88,1 13-16,8-13-32,-14-5-40,0 7 80,14 0-24,-9-2 0,-5-5-56,14 5 56,-9 1 16,9-3 0,-14-3-72,3 2 80,15 1 16,-13-1-32,-5-2-64,17 2 56,-11-2-24,-1 0-8,-5 0-24,15 0 32,-11 0-32,10-4 40,-14 4-40,3-3 8,3-2-8,7-1 0,-13 6 0,0-13-72,6 9-88,-1-10-136,-5 14 296,3-3-472,1-13-168,-1 11-192,-3 5 832,6-16-1041,-3 11-247,-3-9-176,0 14 1464,0-4-1529,0-1 1,0 0-1545,0 5 3073,0-14-3536,0 14 3536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4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6249,'0'0'0,"0"0"136,4-3-56,-4 3-80,14 0 64,-11 0 0,11-4 64,-14 4-128,5 0 224,1-3 48,9 3-8,-15 0-264,4-4 256,11 4-112,-9-3-32,-6 3-112,17 0 72,-12 0-32,13 0-8,-18 0-32,5 0 32,12 0-24,-11 0-48,-6 0 40,13 0-264,-9 0-304,-1 0-144,3 0-3649,-6 0 4361,0 0 0</inkml:trace>
  <inkml:trace contextRef="#ctx0" brushRef="#br0" timeOffset="1">228 279 6721,'0'0'0,"0"0"280,0 0-280,0 0 160,-1 0-40,-1 0 16,2 0-136,0 0 208,0 0 80,0-3 80,0 3-368,0-4 400,0 4-8,0-3-47,0 3-345,0 0 280,0-4-48,0 1-16,0 3-216,0 0 240,0 0-24,0 0 24,0 0-936,3 0 1608,-3 0-736,0 0 0,0 0-176,4 0 136,1-4 8,0 4 8,-5 0-152,6 0 136,-1-3 24,9 3 0,-14 0-160,3-3 152,11 3-8,-10 0-56,-4 0-88,5-4 88,9 1 0,-11 3 8,-3 0-96,14-4 88,-9 1-16,11-1 0,-16 4-72,3-3 72,3-1 16,9 1 8,-15 3-96,4-4 112,1 1 24,0-1 8,-5 4-144,5-3 152,-1-1-15,-1 1-1,-3 3-136,0-4 120,0 1 0,0-1 16,0 4-136,0-3 96,0 3-32,0-4-8,0 4-56,-1-3 64,-1-1-32,0 4 8,2 0-40,0-3 48,-2 3-32,1-4 16,1 4-32,-4-3 48,1 3 8,1-3-24,2 3-32,-2-4 16,1 4 8,-1-3-24,2 3 0,-4-4 16,3 1 32,-1-1-24,2 4-24,-2-3 16,-1-3-16,3 6 0,-2-3 8,0-1 16,2 4 8,0 0-32,0 0 0,-2-3 8,-3 3 0,5 0-8,-2 0-16,1 0 32,-1 0 0,2 0-16,-4 0 40,-1 0 40,-9 0 0,14 0-80,-5 2 96,-2-1-16,-9 3 0,16-4-80,-13 3 72,7 3 24,-8-1-24,14-5-72,-7 5 56,-8 0 0,10 1 0,5-6-56,-14 6 80,10 8 0,-1-8 0,5-6-80,-14 7 56,9 7-8,0-9 24,5-5-72,-16 7 88,16 8 8,-2-9 8,2-6-104,-3 13 80,1-7 8,2 8 8,0-14-96,0 5 80,5 9 0,0-9 40,-5-5-120,4 7 104,10 7 24,0-9 0,-14-5-128,14 14 112,-9-11 8,16 4-16,-21-7-104,14 7 120,0 0-8,6 0-8,-20-7-104,25 6 72,-4-1-7,-2 0-17,-19-5-48,19 5 56,-5-3 16,7 0 8,-21-2-80,17 1 48,-3 1 8,0-2-8,-14 0-48,5 0 40,16 0 24,-16 0-40,-5 0-24,16 0 0,-12 0-24,9-3-112,-13 3 136,6 0-304,-1-4-225,9 1-279,-14 3 808,0-5-1104,0-1-496,0 1-625,0 5 2225,3-5-2688,3 0-3866,-6 5 6554</inkml:trace>
  <inkml:trace contextRef="#ctx0" brushRef="#br0" timeOffset="2068">736 161 6009,'0'0'0,"0"0"0,0 0 16,0 0 0,0 0-8,0 0-48,0 0 176,0 0 88,-1 0 96,1 0-320,-2 0 416,0 0-24,-3 0-56,5 0-336,-5 0 312,0 0-40,-1 0-16,6 0-256,-7 0 256,-8 0 8,8 0 17,7 0-281,-18 0 336,11 0 56,-10 0 32,17 0-424,-14 0 456,-3 2 8,1 0-16,16-2-448,-16 1 432,2 3-16,8-1 0,6-3-416,-21 5 376,14 1-64,-7-1-39,14-5-273,-4 7 216,3-2-24,-5 2-24,6-7-168,-1 7 160,-1 9-8,2-11-24,0-5-128,3 7 136,-3 0-16,4 7-8,-4-14-112,5 3 72,11 4 8,-2 0-16,-14-7-64,5 7 56,9 0 40,-14 0 16,0-7-112,19 7 72,-5 0 24,0-2-8,-14-5-88,17 5 32,-12 1 40,13 1-16,-18-7-56,19 5 32,-5-2 0,0 1-8,-14-4-24,14 1 16,-11 1-8,15 0 24,-18-2-32,5 2 16,10-2-32,-15 0-8,0 0 24,0 0-96,4 0-120,1 0-136,-5 0 352,4 0-496,1-4-176,-5-1-249,0 5 921,0-5-1264,3 0-416,1 1-249,-4 4 1929,3-5-5881,-3 5 5881</inkml:trace>
  <inkml:trace contextRef="#ctx0" brushRef="#br0" timeOffset="2069">864 36 6585,'0'0'0,"0"0"328,0 0-328,-2-4 136,0 4-72,2 0-32,0 0-32,-2 0 104,2 0 96,0 0 104,0 0-304,0 0 432,0 0 32,0 0-16,0 0-1792,0 0 3129,0 2-1401,-1 1 16,1-3-400,-6 7 400,1 0-8,0 9 16,5-16-408,-4 5 384,3 9-32,-5-9 0,6-5-352,-3 16 328,-2-11-32,3 13-32,2-18-264,0 14 264,-2-7-48,-1 12 33,3-19-249,-4 14 272,1 1-48,1-8 24,2-7-248,0 19 200,-2-5-24,2 0-8,0-14-168,0 7 128,4 12 0,1-13-40,-5-6-88,5 15 128,-1-8-32,1 7 0,-5-14-96,16 5 88,-11 9-40,11-9 40,-16-5-88,3 7 80,2 0 16,14 0-16,-19-7-80,6 6 64,16-1-8,-17-2 8,-5-3-64,16 2 64,-11 2-8,16-3 8,-21-1-64,14 0 32,-9 0 0,9 0 16,-14 0-48,4 0 24,1 0-16,9-3-48,-14 3 40,0-4-152,3 1-160,-3-2-256,0 5 568,4-6-864,-1-8-505,-3 11-511,0 3 1880,4-5-2200,-4-9-4162,0 14 6362</inkml:trace>
  <inkml:trace contextRef="#ctx0" brushRef="#br0" timeOffset="2070">848 205 6233,'0'0'0,"0"0"1168,0 0-1048,3 0-96,-3 0-24,4 0 16,1 0 16,0 0 40,9 0 88,-14 0-160,0 0 224,14 0 40,-9 0 0,-5 0-264,14 0 216,-10 0-48,11 0-16,-15 0-152,6 0 104,14 0-8,-14 0 1,-6 0-97,21-4 96,-16 4 16,17 0 24,-22 0-136,16 0 160,-2-3 48,-9 3 56,-5 0-264,16 0 328,-11-4 72,12 4 32,-17 0-432,6 0 440,8-3-8,-14 3-16,0 0-416,0 0 392,3 0-8,1 0-16,-4 0-368,0 0 329,0-4-33,0 4-32,0 0-264,0 0 208,-2 0-8,0 0-32,2 0-168,-2 0 144,-3 0 16,0 0-8,5 0-152,-5 4 160,3-1 8,0 2 0,2-5-168,-3 6 144,1-1 32,0 2-40,2-7-136,-1 14 112,1-9 8,0 0-32,0-5-88,0 14 104,0-11-8,5 3-16,-5-6-80,5 14 72,0-11 0,0 2 0,-5-5-72,4 7 56,1-1 16,13-1-64,-18-5-8,0 5 40,5 0 8,-2 0-16,-3-5-32,5 6 56,1-3-8,-1-1 0,-5-2-48,5 3 40,-1 1 16,-1-1 32,-3-3-88,14 2 48,-9 0 0,0-1-24,-5-1-24,4 0 24,-1 0 0,3 2-48,-6-2 24,5 2-72,9-2-136,-14 0-208,0 0 416,0 0-648,5 0-368,0 0-552,-5 0 1568,5 0-2209,1 0-247,-3 0-3986,-3 0 6442,0 0 0</inkml:trace>
  <inkml:trace contextRef="#ctx0" brushRef="#br0" timeOffset="2071">1137 4 7017,'0'0'0,"-2"0"280,2-3-200,0 3-80,0 0 16,0 0-40,3 0 16,-3 0 8,0 0-8,6 2 16,8-1 0,-14-1-8,3 2 0,1 2-32,-4 1-168,0-5 200,3 5-328,1 2-3969,-4-7 4297</inkml:trace>
  <inkml:trace contextRef="#ctx0" brushRef="#br0" timeOffset="2072">1417 159 8113,'0'0'0,"0"0"0,0 0 376,-5-3-192,-1-1-56,6 4-128,-14 0 152,13 0 64,-3 0 137,4 0-353,-3 0 480,1 0 48,-3 0 56,5 0-584,-5 0 552,-9 0-56,8 0-40,6 0-456,-6 2 424,-12 2-24,13 1-56,5-5-344,-16 5 329,11 0-57,-9 0 0,14-5-272,-5 7 272,-9 0-8,10 7-16,4-14-248,-5 6 256,0-1-32,0 9 0,5-14-224,-5 5 216,-1 0-40,6 9 24,0-14-200,0 3 144,0 4-24,0 7 16,0-14-136,0 6 80,6 1 16,9 6 8,-15-13-104,5 6 56,13-1 16,-13 9-16,-5-14-56,23 5 40,-6 0 16,2 2-8,-19-7-48,19 5 32,1 2 16,-1-1-8,-19-6-40,19 5 32,2-2-32,-4 1 16,-17-4-16,16 2 16,-2-1-16,-9 1 24,-5-2-24,17 2 0,-3-2 0,-9 0 16,-5 0-16,14 0 0,-10 0 24,1-4-40,-5 4 16,5-3 0,1-1 0,-1-1 16,-5 5-16,0-14 24,3 9-16,-3-11 8,0 16-16,0-5 8,-2-11-8,1 11 0,1 5 0,-5-19 16,-9 5-56,8 9 32,6 5 8,-15-21 0,9 16-16,0-14 32,6 19-16,-14-6 8,8-13-40,-1 16 16,7 3 16,-17-14-8,12 10 8,0 1 24,5 3-24,-7-5-24,0 1-32,0 1-64,7 3 120,-16 0-320,14 0-144,-3 0-160,5 0 624,-5 0-808,1 0-200,-1 2-209,5-2 1217,-5 5-1520,0 0-248,1 0 143,4-5 1625,-2 7-5489,2-7 5489</inkml:trace>
  <inkml:trace contextRef="#ctx0" brushRef="#br0" timeOffset="2073">1567 316 7521,'0'0'0,"0"0"0,0 0 232,0 0-136,0 2 16,0-2-112,0 1 176,3 1 104,0 0 80,-3-2-360,6 2 400,-3-1 41,1 1-49,-4-2-392,0 2 384,3 0-40,1-1-64,-4-1-280,0 2 272,0 0 0,0 0 0,0-2-272,0 1 264,0-1 0,3 0 16,-3 0-280,0 0 272,0 0-40,0 0-32,0 0-904,0 0 1560,0-3-720,4-1 8,-4 4-144,0-5 160,0 0-15,3 0-33,-3 5-112,0-14 120,0 10-16,0-1 24,0 5-128,0-17 128,4 13 24,1-10-8,-5 14-144,3-3 136,2-11 16,1 10-40,-6 4-112,5-14 64,12 11 0,-13-11-40,11 11 24,-11-3 16,10-8-32,-14 14-32,5 0 48,12-5-8,-11 2-16,-6 3-24,5-4 56,12 4 8,-13 0 8,-4 0-72,17 0 88,-3 0 0,-10 0 24,-4 0-112,14 2 128,-11 1 16,11 3 8,-14-6-152,5 5 136,0 0 24,1 11-8,-6-16-152,5 5 168,0 11 32,11-11 24,-16-5-224,0 17 200,3-12 16,-3 13-40,0-18-176,0 7 168,4 10 16,-1-10-15,-3-7-169,0 16 192,0-2-8,0-9 0,0-5-184,0 17 160,4-11 0,-1 1 16,-3-7-176,0 14 152,0-11 0,0 2-16,0-5-136,4 7 112,-1-2 32,1 1-24,-4-6-120,0 3 104,0 1 24,0-3-8,0-1-120,3 4 136,0-2 32,-3-1 0,0-1-168,0 0 168,4 0-24,-1 0 16,-3 0-160,4 0 120,-4 0 8,0 0-64,0 0-64,3 0 40,1 0-24,-1 0-80,-3 0 64,4 0-176,-4 0-304,0 0-408,0 0 888,0 0-1400,3-3-617,1 3-919,-4 0 2936,0 0-6858,0 0 1209,0 0 5649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3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22 8433,'0'0'0,"0"0"0,0-3 208,0 0-184,0-4 0,0 7-24,0 0-40,0-1-8,0 1 0,0 0 48,0-2-56,0 0 40,0 0 48,0 2-32,2 0 96,-2-1 88,0 1 112,0 0-296,0 0 361,0 1 111,0 0 104,0-1-576,0 4 648,-1 3 40,-1-5-16,2-2-672,-2 10 584,-1-1-72,0 0-55,3-9-457,-7 12 416,5 0-56,-6 0-24,8-12-336,-3 12 272,-4 0-24,0 1 8,7-13-256,-4 13 192,-5 0-24,2-1-24,7-12-144,-8 13 112,-1-2 16,0 0 32,9-11-160,-7 11 128,-3-1 0,-1 1-40,11-11-88,-10 10 48,-2 0 0,1-2 8,11-8-56,-11 7 48,0 1 48,0-4-8,11-4-88,-12 8 64,1-6 0,0 2-40,11-4-24,-8 3 40,-2 0-8,1-1 16,9-2-48,-7 1 72,-1-1 0,5 0 0,3 0-72,-8-2 56,6 0-16,-1-5 8,3 7-48,-2-2 0,2-7 8,0 2-16,0 7 8,0-8 24,0-1 32,1-1 8,-1 10-64,3-13 56,-1 2-16,6-1-32,-8 12-8,2-12 16,6-1-8,-5-1 64,-3 14-72,9-14 64,-6 0-8,6 1-7,-9 13-49,3-12 0,6 0 16,-2 3-32,-7 9 16,7-9-25,-4 2 1,7 5-8,-10 2 32,2-9-24,7 7 0,-7 0-40,-2 2 64,8-3-32,-6 1-16,5 0 24,-7 2 24,2 0-16,0 0-16,6 1 8,-8-1 24,2 3-40,1 4 56,-1-4-32,-2-3 16,7 10-8,-5-2-8,0 0 8,-2-8 8,3 10 8,4 0 16,-5 1 0,-2-11-24,2 11-24,5 1 40,-4-1 16,-3-11-32,8 11 48,-6 0 24,6-2-24,-8-9-48,3 9 48,6 0 0,-7-2 0,-2-7-48,10 7 16,-8 1 9,8-1-50,-10-7 25,7 4-40,-5 3 56,8-4-64,-10-3 48,7 3 8,-4-1 8,4 1-32,-7-3 16,3 3 24,0-3-24,4 1-32,-7-1 32,2 0-24,1 0-24,-1 0-64,-2 0 112,7 0-240,-5 0-152,0-1-176,-2 1 568,2-2-752,1 0-160,0-1-248,-1 2-529,5-2-231,-5 0-241,-2 3 2161,3-7-5833,-3 7 5833</inkml:trace>
  <inkml:trace contextRef="#ctx0" brushRef="#br0" timeOffset="743">416 199 5625,'0'0'0,"0"0"1008,0 3-448,0-3-560,0 8 456,0-1-80,0 1-120,0-8-256,0 9 168,2-1 64,0 0-8,-2-8-224,0 10 224,2-1 73,-2 0 7,0-9-304,1 10 288,-1-1 48,0 2-48,0-11-288,0 10 240,0 2-64,-1-2-56,1-10-120,-1 10 72,0-1 0,0 0-8,1-9-64,-1 8 56,1 0 0,0-1-32,0-7-24,0 7 24,0 0 0,0-3 0,0-4-24,0 8 16,0-7-16,0 2 16,0-3-16,0 3 32,0 1-16,0-1 24,0-3-40,0 2 40,0 0-40,0-1 32,0-1-32,0 1 104,0 0 56,0-1 64,0 0-224,0 0 208,0-2-80,2-1-64,-2 3-64,0-9 16,0 7 8,0-8-8,0 2 8,0 8-24,0-8 24,0-1-8,0-1-8,0 10-8,0-11 0,0 0-8,0 0 24,0 11-16,-1-13 8,1 0 8,0 1 24,0 12-40,-1-12-16,1 1 32,0 0-16,0 11 0,-1-9-32,0-1 80,1 1-16,0 9-32,0-7 16,0 0 40,0 4-8,0-6-16,0 7 40,0-1-16,0 3-56,0-3-8,0 2 32,0-1-24,0 2 0,0 0-24,2-2 24,-2 2-32,0 0 32,2 0-40,0 0 24,0 0-24,-2 0 40,3 0-40,6 0-8,-7 0 0,-2 0 48,10 1-32,-2 1 16,0 0 16,-8-2 0,10 4-40,0 4 32,1-5 8,-11-3 0,11 9-72,-1-2 40,0 1-16,-10-8 48,10 8-32,-2 0 32,-1 1 0,-7-9 0,3 8 24,6 0-48,-7 0 24,-2-8 0,3 10 0,-1-1-8,1 0 40,-3-9-32,2 8 24,-2 0 0,0 0 16,0-8-40,0 7 32,-1 0 8,-2-4 8,3-3-48,-2 9 56,-6-7 8,5 6-16,3-8-48,-9 3 64,5 0-24,-7 5 0,11-8-40,-10 2 48,0 0-8,-2 1-16,12-3-24,-12 2 40,1-1-32,1 0 8,10-1-16,-9 0 40,-1 0 0,2 0-8,8 0-32,-9-2 40,-1-1-24,2 1 0,8 2-16,-4-3-16,-4 0-24,6-4-56,2 7 96,-4-1-200,1-2-160,0-5-208,3 8 568,-2-2-848,2-6-328,-1 5-169,1 3 1345,0-8-1432,0 6-232,1-7-2713,-1 9 4377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4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31 7121,'0'0'0,"-1"-9"208,-1 6-184,0-5-56,1 6-56,1 0-40,0 2 128,0 0-176,0-2 40,0 1 40,0 1 96,0-2-48,1 2 56,1-2 40,-2 2-48,0 0 88,0 0 48,0 0 48,0 0-592,0 1 1040,0 2-352,-1 0 56,1-3-336,-2 7 400,-1-4 64,0 7 24,0-1 1,-4 0-17,4 3-32,3-12-440,-7 11 376,5 3-16,-7 0-16,9-14-344,-3 15 344,-5 1 8,5 1-32,3-17-320,-9 17 280,7 1-32,-5 2-16,7-20-232,-3 19 168,1 1-24,-1-1-8,3-19-136,-3 20 73,2-1-1,0 0-56,1-19-16,0 18-16,0-2 0,0-16 16,2 14 0,-2-14 0,7 12 16,-5 0 8,7-1 8,-9-11-32,2 9-16,8 1 32,-2-2-40,-8-8 24,8 8-8,-1-5 8,2 5 0,-9-8 0,9 3-24,0-1-40,0 1-89,-9-3 153,10 2-272,1 0-192,-1-1-192,-10-1 656,12 0-896,-4 0-432,2 0-345,-10 0 1673,8-2-1696,-6 1 24,7-1-2409,-9 2 4081</inkml:trace>
  <inkml:trace contextRef="#ctx0" brushRef="#br0" timeOffset="1">216 199 10314,'0'0'0,"0"0"0,-3 0 384,0 0-328,-5 0-48,8 0-8,-3 8-40,1-1 8,-1 1-8,3-8 40,-1 8-56,1 0 40,0 0-24,0-8 40,0 8-8,0 1 48,0-1 40,0-8-80,0 8 128,2-1 8,0-4 16,-2-3-152,2 10 120,1-3 0,5-4 0,-8-3-120,2 8 120,6-5-16,-5 0-56,-3-3-48,8 4 16,-5-2-16,5 1 0,-8-3 0,2 1 24,7 0 32,-6 0 8,-3-1-64,8 0 56,-1 0 104,-4-2 0,-3 2-160,9-3 88,-7-4 24,8 5-80,-10 2-32,7-7 8,-5 5 8,9-7 0,-11 9-16,2-3 0,6-6-16,-5 6 56,-3 3-40,7-9 24,-5 6-16,0-7 24,-2 10-32,2-6-24,0-1 48,-1 0 0,-1 7-24,0-7 16,0 4 0,0-7 8,0 10-24,0-6 0,0 3 16,-3-5 16,3 8-32,-3-2 0,1-5 16,-2 6-16,4 1 0,-3-2 16,0-1-32,1 2 8,2 1 8,-3 0-40,0 0 8,2 0 8,1 0 24,-1 0-64,1 0 16,0 0 0,0 0 48,0 1-40,0 2 32,1 0 8,-1-3 0,3 7 8,4-4-16,-5 6 8,-2-9 0,2 7 8,5 0 8,-5 0 16,-2-7-32,8 8 32,-5 1-24,4 0 0,-7-9-8,2 9 32,1 1 8,5-1 0,-8-9-40,0 11 48,2 0-80,0 0 32,-2-11 0,2 11 16,-2-2 40,0 1 72,0-10-128,0 9 144,-2-1 16,-1 0-16,3-8-144,-2 8 152,-2-1 0,-3 0-24,7-7-128,-2 7 112,-6-4-8,5 4-7,-5-4 7,4 0-16,-6 0 8,10-3-96,-7 3 96,0-2-24,-1 0 0,8-1-72,-8 1 32,1-1 16,0 0-16,7 0-32,-3 0 40,-4-2-32,4 0-24,3 2 16,-7-3-120,4 1-208,0-1-281,3 3 609,-3-8-944,1 6-528,-1 0-360,3 2 1832,-2-7-2081,2 5-3208,0 2 5289</inkml:trace>
  <inkml:trace contextRef="#ctx0" brushRef="#br0" timeOffset="2">494 364 8897,'0'0'0,"-1"1"713,0 7-681,1-8-32,-3 9-8,-1 3 8,2 1-8,2-13 8,-3 13-32,2-1 0,1-1-8,0-11 40,0 11-32,3-2 48,4 1 24,-7-10-40,2 9 88,-1 0 72,1 0-8,-2-9-152,2 8 176,0 0-56,-2 0 0,0-8-120,0 8 64,0 0-8,0 0 8,0-8-64,0 6 40,0 1 16,-1-4-24,1-3-32,-3 8 32,1-6-8,-2 5 0,4-7-24,-8 3-32,6 0-128,-8-1-176,10-2 336,-7 3-528,0-1-265,0-2-223,7 0 1016,-3 1-1168,-5-1-72,5 0 119,3 0 1121,-3-1-3432,3 1 3432</inkml:trace>
  <inkml:trace contextRef="#ctx0" brushRef="#br0" timeOffset="3">662 248 8593,'0'0'0,"-3"-2"1465,3 2-1465,-7-3 16,5 1-176,-2 2-144,4 0 304,-3 2-361,0 1 33,1 4 64,2-7 264,-1 2-152,1 5 88,0-4 48,0-3 16,0 8 112,0-1 176,0 1 136,0-8-424,0 10 553,0 1 31,0 2-64,0-13-520,0 13 512,2 1-40,-1-1-64,-1-13-408,3 13 432,0 1-112,-1 1-56,-2-15-264,3 15 256,5-2-88,-7 0-40,6 0-8,-7-13-120,2 12 89,5 0 7,-5-1 8,-2-11-104,1 10 48,2 1 32,0-3-40,-3-8-40,1 10 32,-1-1 0,0-1-32,0-8 0,0 7 0,0 0 24,0-4-8,0-3-16,0 8 16,-2-6 0,0 1-24,2-3 8,-2 2-72,0 1-80,0 0-112,2-3 264,-3 1-393,1-1-191,0 0-184,2 0 768,-1 0-1112,0 0-328,0-2-73,-1-5-15,1 4 208,-2-5-2625,3 8 3945,0 0 0</inkml:trace>
  <inkml:trace contextRef="#ctx0" brushRef="#br0" timeOffset="4">640 178 9257,'0'0'0,"2"-9"345,1 6-233,-1-6-48,-2 9-64,8-2 8,-6 0-32,6-5 8,-8 7 16,8-2-24,1-5 0,1 4 16,-10 3 8,10-8-8,1 7 8,-3-2 0,-8 3 0,9-3 16,-1 1 8,-1 0 48,-7 2-72,7 0 80,-5 0 24,7 0 8,-9 0-112,2 0 112,0 0-8,6 3-24,-6-1 8,0 6 16,1-4 8,-3-4-112,2 9 112,-2-1 0,0 0-16,0-8-96,-1 7 64,-1 1 16,0-1-8,2-7-72,-3 7 80,0 0 8,0 0-24,3-7-64,-7 4 72,4 5 8,-4-7 16,7-2-96,-1 8 88,-2-5 0,-4 0-16,7-3-72,-2 4 72,-1-2 0,0 1 32,3-3-104,-1 2 48,-1-1 16,1 0-24,1-1-40,-1 1 40,1 0 8,0 0-24,0-1-24,0 1 16,0-1 16,0 1-24,0-1-8,2 0 32,-2 1-16,2 0 16,-2-1-32,2 1 0,5 1 0,-5 0 0,-2-2 0,2 2-8,8 0 8,-3 0-24,-7-2 24,8 2-8,0 1 0,0-1 8,-8-2 0,9 7 8,0-5-24,0 2-16,-9-4 32,9 6-32,0-3 0,0 5 16,-9-8 16,9 3-32,0 6 16,-1-5-16,-8-4 32,2 8 0,7-4-56,-7 4-8,-2-8 64,2 2-56,0 6 8,-2-4 56,0-4-8,0 7 24,0-4 0,-3 0 8,3-3-32,-2 3 16,-7 1 48,1-1 0,8-3-64,-8 4 80,0-2-16,-3 2 16,11-4-80,-11 2 64,-1 1-24,-1-1 0,13-2-40,-14 2 8,-2-1 16,1 0-16,15-1-8,-14 0 8,0 0-8,3 0 0,11 0 0,-12 0 40,1 0-24,3-3 24,8 3-40,-8-1 8,5-1 8,1-1 24,2 3-40,-3-2-16,2 1-16,1-2-88,0 3 120,0-2-208,3-1-128,5 1-104,-8 2 440,7-2-584,1 0-136,1 0-240,-9 2 960,10-2-1321,-1 1-135,2-1-64,-11 2 1520,10-2-4025,-10 2 4025</inkml:trace>
  <inkml:trace contextRef="#ctx0" brushRef="#br0" timeOffset="5">905 320 8721,'0'0'0,"0"-1"320,0 1-248,0 0-72,0 0-16,-1 0-48,1 0-8,0 0 72,0 1-56,2-1 16,0 2 24,-2-2 16,3 3-40,4 0 8,-7 4 32,0-7 0,2 4 40,-1 4 96,1-1 32,-2 1 8,2 0 33,0 1-9,-2-9-200,1 9 224,1 2-32,0-1-80,-2-10-112,1 11 104,1 0-8,0-2 32,-2-9-128,2 9 144,-1 0-16,2 0 0,-3-9-128,3 7 112,-2 1 16,1-1 8,-2-7-136,2 4 128,0 4 8,-2-5 0,0-3-136,0 7 120,0-4 0,0-1-16,0-2-104,0 3 104,0-1 16,0-2 8,0 0-128,0 2 136,0-1-8,-1-1-24,1 0-104,0 0 80,-1 0-24,0 0-32,1 0-24,-1 0-40,0-3-112,1 1-112,0 2 264,-1-7-376,1 5-96,0-6-48,0 8 520,-1-2-544,1-8-24,-1 3 48,1 7 520,-1-8-497,-1 0 41,1 1 88,1 7 368,-1-9-320,0 0 72,0 0 72,-1-2 56,2 11 120,-2-11-96,0-1 56,0 0 40,2 12 0,-3-12 0,1 1 0,2 11 0,-3-11 24,1-1 0,-1 1 32,0 1-8,3 10-48,-1-10 40,-1 0-8,0 1 8,0 2 8,2 0 0,-1 4 0,1 3-48,0-8 56,0 6 40,0-5-16,0 7-80,1-2 112,1 0 32,5 0 40,-7 2-184,2-2 232,6 2 40,-6-2 32,-2 2-304,11 0 272,-4 0-7,0 0-1,-7 0-264,7 0 216,1 1-8,1 2-40,-9-3-168,10 2 136,-1 2-16,2 3-8,-11-7-112,8 2 56,2 5-40,-1-3 24,-9-4-40,7 9 8,-5-5 48,1 7-24,-3-11-32,7 8 0,-7-1 40,0 2-32,0-9-8,0 7 32,0 0-24,-1 0 96,1-7-104,-3 3 128,1 6 24,-6-7 56,8-2-208,-7 8 128,3-5 8,-6 0-8,10-3-128,-8 4 88,-1-1 16,1 0-48,8-3-56,-9 2 64,2-1 0,-1-1-8,8 0-56,-7 0 48,5 0-24,-7 0 32,9 0-56,-2-1-16,0-2 48,-1 0-32,3 3 0,-1-2-96,0-5-120,0 5-224,1 2 440,0-2-656,0-1-264,0-5-329,0 8 1249,2-2-1400,1 0-88,-1-6 40,-2 8 1448,9 0-3745,-9 0 3745</inkml:trace>
  <inkml:trace contextRef="#ctx0" brushRef="#br0" timeOffset="324">1086 45 8177,'0'0'0,"0"0"168,0 0-168,1 0-32,1 0-32,5 3 16,-7-3 48,3 7-48,6-3 56,-2 5 112,-7-9-120,8 9 360,1 0 256,0 3 185,-9-12-801,9 12 832,0 3-128,-1 0-152,-8-15-552,2 18 472,7 1-16,-7 1-32,-2-20-424,7 21 344,-6 1-71,1-2-65,-2-20-208,2 23 144,-2-2-64,0 0 32,0-21-112,0 21 104,0-3 24,-1 1 32,1-19-160,-3 18 104,-4 1-24,4-2-8,3-17-72,-11 17 40,0-1-8,-1 0-104,12-16 72,-14 15-304,-1 0-480,0 0-681,15-15 1465,-17 15-2448,1-1-345,-1-2-2744,17-12 5537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4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4224,'0'0'0,"0"0"0,0 0 288,0 0-168,0 0-71,0 0-506,0 0 922,0 1-433,0-1 64,0 0-96,0 1 152,2-1 64,0 0 88,-2 0-304,1 0 344,1 0 48,1 0 32,-3 0-424,7 0 416,-6 0-24,8 0-40,-9 0-352,3 0 312,8-2-32,-3 1-56,-8 1-224,10-2 160,2 2-16,0-2-40,-12 2-104,12 0 96,1-2 24,-1 2-16,-12 0-104,13-1 113,0 1-33,-1 0-16,-12 0-64,12 0 16,-2 0 8,0 0-24,-10 0 0,8 0 0,-6 0-8,8 1-16,-10-1 24,2 0-16,6 0 0,-6 1 16,-2-1 0,3 1 8,4-1 0,-7 1-32,0-1 24,0 1-64,1 0-40,-1 0-65,0-1 169,0 1-296,0-1-152,0 0-160,0 0 608,0 0-784,-1 0-136,1 0-56,0 0 976,-2 0-1009,-1 1-1255,3-1 2264</inkml:trace>
  <inkml:trace contextRef="#ctx0" brushRef="#br0" timeOffset="458">31 233 4817,'0'0'0,"-1"0"624,-2 0-400,3 0-224,-3 0 88,1 0-48,-1 0-48,3 0 8,-1 1-24,0 0 32,1-1 40,0 0-48,0 1 112,3-1 80,0 0 80,-3 0-272,8 0 304,-6 0 32,7 0 24,-1 0 0,0 0-24,2 0-24,-10 0-312,10-1 248,3 1-80,-1 0-16,-12 0-152,12-2 104,1 2-24,1-2-16,-14 2-64,15 0 8,-1 0 0,0 0-8,-14 0 0,12 0 8,0 0-16,-2 0-24,-10 0 32,11 0-56,-3 0-152,1 0-248,-9 0 456,7 1-856,-4 0-432,5 1-208,-8-2 1496,2 0-3817,-2 0 3817</inkml:trace>
  <inkml:trace contextRef="#ctx0" brushRef="#br0" timeOffset="2279">832 8 3200,'0'0'0,"0"0"256,0-2-104,0 2-152,-1-2 120,1 0-24,-1 2 32,1 0-128,0 0 160,0 0 40,-1 0 56,1 0-256,0 0 281,0-1 7,0 1-8,0 0-280,0 0 256,0 0-72,0 0-40,0 0-728,0 0 1296,0 0-528,0 0 64,0 0-248,0 2 312,0 1 16,0-1-8,0-2-320,0 7 312,0-4 0,0 5 8,0-8-320,0 7 344,-1 1-24,0 2-7,1-10-313,-3 10 272,0 1-56,0 1-24,3-12-192,-7 12 160,4 1 16,0 0 0,3-13-176,-8 13 160,5 1 24,-5-1-32,8-13-152,-7 11 120,-1 0-8,1-1-8,7-10-104,-7 10 96,0 1 16,4-3-32,3-8-80,-10 9 64,7-1 0,-7-1-8,10-7-56,-8 3 88,1 5 0,-1-5-24,8-3-64,-7 8 80,0-6-16,4 5-24,3-7-40,-9 2 72,6 0-24,-7-1 16,10-1-64,-7 1 72,4 0 0,-8 0 0,11-1-72,-8 0 48,1 0 16,-1 0-16,8 0-48,-7-2 48,0-5 8,3 6-8,4 1-48,-8-7 56,5 4 0,-5-4-8,8 7-48,-2-3 80,-2-5-48,-3 5 8,7 3-40,-2-9 32,-1 7-24,0-9 48,3 11-56,-2-7 32,0 0-8,0-1 0,2 8-24,-1-9 32,-1 1-16,1-1 16,1 9-32,-1-8 56,0-1-40,1 1 16,0 8-32,0-8 24,0-1-32,2 1 16,-2 8-8,2-8 0,0 6-24,5-7 24,-7 9 0,2-2 16,5-5 0,-4 5-32,-3 2 16,7-1 0,-6-2-64,6 0 8,-7 3 56,3-1-8,-1 1-40,6 0 32,-8 0 16,2 0-8,1 0 8,5 2 24,-6 2-16,-2-4-8,3 7-24,5-4 8,-6 7 16,-2-10 0,8 7-16,-6 1 48,6 1 0,-8-9-32,1 8 8,7 1 24,-5-2 0,-3-7-32,9 7 40,-6 0 24,6 0-32,-9-7-32,7 4 56,0 5-32,1-2 32,-8-7-56,7 3 32,-4 5-8,6-6-16,-9-2-8,3 8 8,5-5 17,-6 0 15,-2-3-40,7 3 8,-6 0-8,2 0 24,-3-3-24,2 3 0,5-1 40,-5 1-16,-2-3-24,3 2 0,4-1 8,-6-1-16,-1 0 8,3 2-24,0-1 40,-1-1-48,-2 0 32,3 0-88,0 0-97,-1 0-167,-2 0 352,3 0-536,-1 0-136,1 0-128,-3 0 800,3 0-928,-1 0-96,1-2-241,-3 2 1265,2 0-1488,0-1 32,0-1 63,-2 2 1393,2 0-3224,-2 0 3224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44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51 254 4632,'0'0'0,"0"-3"1161,0 3-1161,-1-3 536,0 1-200,-1-1-120,1 1-88,1 2-128,-1 0 104,0 0 48,1 0 64,0 0-216,0-1 304,0 1 56,0 0-24,0 0-336,0 0 272,0 0-80,0 0-32,0 0-784,0 0 1432,0 3-543,0 4 15,0-7-280,1 3 256,1 5-8,1-1-64,-3-7-184,1 7 184,2 2-32,0 1 0,-3-10-152,2 9 144,1 0 48,-1 0 8,-2-9-200,3 9 208,0 1-16,-1-3-40,-2-7-152,2 8 152,0-1-8,0-3 16,-2-4-160,1 8 184,1-5 16,-2 5-8,0-8-192,0 3 200,0-1-32,0 2-24,0-4-144,0 3 160,0 0-16,0-2-31,0-1-113,0 1 136,0 0-16,0 0 40,0-1-160,0 1 136,-1 0 16,0-1 16,1 0-168,0 0 144,0 0 0,-1 0-16,1 0-128,0 0 64,0 0-8,0-2 32,0 2-88,-1-2 32,1 0 24,0-1-32,0 3-24,-1-7 0,0 5 8,0-5-8,1 7 0,-1-1 24,0-8-8,0 6 0,1 3-16,-2-9 16,-1 2-16,1 4 8,-1-7-8,-1 2 16,1-1 0,-4 1-16,4-2 0,0 0 0,3 10 0,-7-10 0,4 0 24,-4 0-24,7 10 0,-1-10 32,-2 2-16,1-1-16,2 9 0,-1-9 8,1 2-16,0 5 16,0 2-8,0-7 24,0 5 8,0-1-40,0 3 8,0-2 0,0-1-40,0 1-16,0 2 56,2-1-64,1-1-16,4 2 16,-7 0 64,2 0-56,5 0 16,-4 0 16,-3 0 24,10 0-48,-4 0 48,1 0-8,-7 0 8,7 1-32,0 1 0,1 0 0,-8-2 32,7 3-56,0-1 0,1 2 48,-8-4 8,9 7-24,-1-5 0,2 5-8,-10-7 32,9 3-40,-2 5-16,2-5 32,-9-3 24,8 9-16,0-6-8,0 5-8,-8-8 32,2 7-48,8 0 16,-8 1 0,-2-8 32,9 8-32,-6 0-8,4 0 0,-7-8 40,1 7-32,1 0 16,1-3-16,-3-4 32,2 9-16,1-7 0,-1 6 8,-2-8 8,0 3-8,2 0 24,-2 1-24,0-4 8,-1 3 40,-1 0 24,-5 0 16,7-3-80,-4 3 112,-6-1-24,1 1-24,9-3-64,-12 3 64,-1-1-16,0-1-16,13-1-32,-16 1 32,0-1-8,-1 0 16,17 0-40,-16 0 48,0 0-16,0-3-24,16 3-8,-13-2 16,-1-1-64,1-4-128,13 7 176,-9-2-400,2-5-385,4 6-383,3 1 1168,-2-3-1696,0-5-633,2 8-239,0 0 2568,0-2-4817,0 2 4817</inkml:trace>
  <inkml:trace contextRef="#ctx0" brushRef="#br0" timeOffset="1487">530 227 3464,'0'0'0,"-1"0"272,0 0-168,1 0-104,-2 0 32,1 0-32,1 0 0,0 0 0,0 0 8,0 0 72,0 0 72,0 0-392,0 0 688,0 0-208,0 0-7,0 0-1154,1 0 2074,-1 0-945,2 0-8,-2 0-200,3 0 176,-1 0-24,5 0 0,-7 0-152,2 0 136,5 0-16,-4 0 8,-3 0-128,9-2 128,-2 2 0,0-2 24,-7 2-152,7 0 152,1-2 8,-1 2 0,-7 0-160,8-1 160,-1-1-8,1 2-8,-8 0-144,8-2 144,0 0-64,0 2-16,-8 0-64,8-1 72,-6 1-16,8-2 16,-10 2-72,3 0 72,8 0-40,-9-2-32,-2 2 0,7 0 24,-4-2-16,0 2 0,-3 0-8,2 0 32,0 0-48,0-1-24,-2 1-56,0 0 96,0 0-200,0 0-152,0 0-160,-1 0-224,-2 0-200,1 1-129,2-1 1065,-8 1-1824,5 1-392,3-2 2216</inkml:trace>
  <inkml:trace contextRef="#ctx0" brushRef="#br0" timeOffset="1972">619 158 5433,'0'0'0,"0"0"0,-1 0 264,-2 2-192,1 2-72,2-4 0,-3 9 24,0-2 24,1 0 88,2-7-136,-1 7 200,1 1 96,-1 0 80,1-8-376,-1 8 400,1 0 0,0 0-56,0-8-344,0 7 272,0 1-64,2 0-56,-2-8-152,2 7 128,-1-4-48,2 6-16,-3-9-64,3 4 32,-1 4-8,1-1-24,-3-7 0,2 4-8,0 4-8,0-6-72,-2-2 88,2 7-288,-2-4-384,0-1-600,0-2 1272,0 4-1720,1-2-2121,-1-2 3841</inkml:trace>
  <inkml:trace contextRef="#ctx0" brushRef="#br0" timeOffset="2545">1089 6 4656,'0'0'0,"-1"-1"465,-2-1-337,3 2-128,-3-3 56,1 3-48,-1 0-16,3 0 8,-2 0-8,0 0 24,1 0-8,1 0-8,-2 0 64,0 0 16,0 0 32,2 0-112,-4 0 144,-3 0-24,5 1 0,2-1-120,-3 2 80,-4 0-16,5 0 0,2-2-64,-7 3 48,4 0 8,0 0 24,3-3-80,-8 7 112,5-4 56,-5 4 104,8-7-272,-7 4 320,4 5 96,-6-2 32,9-7-448,-2 8 472,-7 2-8,6 0-23,3-10-441,-8 12 376,6 0-48,-6 0-16,8-12-312,-1 14 288,-2 1 0,-1 0-24,4-15-264,-2 15 240,-1-1-8,2-1-16,1-13-216,0 12 200,2 1-16,0-1-24,-2-12-160,3 13 96,-1-2-24,6-1-40,-8-10-32,1 10 24,10 0 8,-4-1 0,-7-9-32,8 8 40,1 0-8,1-5 8,-10-3-40,7 8 8,1-5 0,1 4-16,-9-7 8,9 1-24,2 2 24,-3 0-64,-8-3 64,9 2-160,-2 0-192,-4-1-192,-3-1 544,9 1-736,-7 0-144,0-1-105,-2 0 985,7 0-1160,-7 0-216,2 0 16,-2 0 1360,0-1-1393,2-2-1767,-2 3 3160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1:4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79 7041,'0'0'0,"0"0"320,-1 0-176,1 0-144,0 0 216,0 0 104,-1 0 120,1-1 56,0 1-496,0 0 497,0 0-57,0 0-40,0 0-1737,-1 0 3058,1 0-1385,0 0 40,0 0-376,0 0 400,0 0 0,0 0 8,0 0-1616,0 0 2768,0 0-1256,0 0-56,0 0-2360,0 0 4416,0 0-2096,0 0 9,0 0-2946,0 0 5698,0 0-2673,0 1 32,0-1-328,0 0 360,2 0-8,-1 1-24,-1-1-328,0 0 304,2 0-8,1 0-8,-3 0-288,2 1 288,1-1-8,-1 0-8,-2 0-272,3 0 272,0 0-24,5 0 16,-8 0-264,1 0 209,2 0 23,4-2-64,-7 2-168,2-1 160,0-1 40,7-1-32,-9 3-168,2-1 176,5-2 24,-6 0-16,-1 3-184,3-2 144,5-1-16,-6 1 24,-2 2-152,6-3 96,-6 0 64,3 1-24,-3 2-136,3-7 120,4 5-8,-7-1-8,0 3-104,2-2 120,1-5-56,-1 5 8,-2 2-72,2-3 80,1 1-40,-1-1 40,-2 3-80,1-2 104,1-5-16,-2 5 8,0 2-96,2-2 80,-2 0-32,0 1 32,0 1-80,0-2 152,0 2-80,0-2 40,0 2-112,0 0 64,0 0 0,0 0 48,0 0-352,2 0 528,-2 0-176,0 0-112,0 0 24,0 0-8,0 0 8,0 0-88,0 0 208,0 0-152,0 0 16,0 0-152,0 0 240,0 0-152,0 0 80,0 0-88,0 1 200,0 0-72,0 1 16,0-2-80,0 2 57,0 1-1,0 0 40,0-3-96,0 4 80,0-1 72,0 4-112,0-7-40,0 3 96,0 5 0,0-5-16,0-3-80,0 9 152,0-1-72,0-1 8,0-7-88,-1 8 40,1 0 0,0 2 88,0-10-128,-1 9 64,1-1 32,-1 2 16,1-10-112,-1 9 112,0 0-8,1 1 16,0-10-120,-1 10 144,0-1-32,1 0 16,0-9-128,0 9 128,0 0-32,0-1 48,0-8-144,0 7 160,0 1-32,0-1-16,0-7-112,0 8 128,1 0-56,-1 0 72,0-8-144,2 7 136,-2 0-40,0 0 24,0-7-120,0 3 32,0 6 40,2-6 24,-2-3-96,0 8 104,2-5 0,-2-1 32,0-2-136,0 7 0,1-4 88,-1 0-16,0-3-72,2 7 32,-2-4 168,0 0-111,0-3-89,0 7 96,0-5 48,0 1-112,0-3-32,0 3 48,0 0 56,0-1-64,0-2-40,0 3 48,0 0 24,0-2 32,0-1-104,0 1 104,0 0 8,0 0-8,0-1-104,0 2 72,2-1 8,-2 0 24,0-1-104,0 1 104,0-1 0,0 0-72,0 0-32,0 0 96,0 1-40,1 0 24,-1-1-80,0 1 104,0 0 8,0-1-56,0 0-56,0 0 112,0 0 8,0 0-40,0 0-392,0 0 728,0 0-320,0 0 8,0 0-720,0 0 1360,0 0-608,2 0-8,-2 0-128,0 0 96,0 0 24,0 0-56,0 0-344,0-2 704,0 2-328,0 0-96,0 0 48,0-2-160,0 0-184,0 2 296,0-1-624,-1-1-848,1 0-1273,0 2 2745,0-1-4425,0-1-3777,0 0-1296,0 2 9498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48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5057,'0'0'0,"0"0"0,-1 0 488,1-2-376,-1 2-96,1 0-16,-1 0-24,0 0 8,0 1 8,1-1 8,0 2-8,0 0 32,0 0 104,0-2-128,0 2 200,2 2 112,-2 3 96,0-7-408,2 2 424,0 8-8,-2-2-40,0-8-376,1 8 344,1 1-56,0 0-16,-2-9-272,1 8 256,1-1-32,1 1 9,-3-8-233,2 8 216,0-1 16,1 0 16,-3-7-248,2 7 232,1-4 8,-1 6-80,-2-9-160,1 4 160,1 3-48,0-4-8,-2-3-104,2 3 88,-1 1-32,-1-1-8,0-3-48,2 4 24,-2-1-24,0 0 24,0-3-24,0 3 8,0-2-16,0 0-16,0-1 24,0 1-152,0 0-176,0 0-280,0-1 608,-1 1-904,1-1-345,0 0-335,0 0 1584,-1 0-1664,1 0 239,0 0-1503,0 0 2928</inkml:trace>
  <inkml:trace contextRef="#ctx0" brushRef="#br0" timeOffset="1">177 236 6473,'0'0'0,"0"0"0,0-3 824,2 1-720,-1-1-56,-1 3-48,3 0-16,-1 0-8,5-2 16,-7 2 8,2 0 0,7 0 0,-2-1 40,-7 1-40,3-2 112,8 2 32,-4-2 56,0 2 0,-7 0-200,7 0 136,1 0-16,-1 0-56,-7 0-64,10 0 56,-2 0 0,1 0-24,-1 0-8,1 0-8,1 0-16,-10 0 0,8 1 8,0 0 8,-1 0-16,-7-1 0,3 0-16,5 0 8,-5 0 8,-3 0 0,8 0-40,-7 0-72,2 0-120,0 0-256,-1 0-280,0 0-264,-2 0 1032,2 1-1200,0-1 95,-2 0-1815,0 0 2920,0 0 0</inkml:trace>
  <inkml:trace contextRef="#ctx0" brushRef="#br0" timeOffset="2">460 165 5617,'0'0'0,"0"-1"496,-1-2-336,1 3-160,0-3 64,0 3-56,0 0-24,0 0 16,0 0 24,0 0 112,0 1 136,0-1-272,0 1 400,2 1 80,-1 1 8,-1-3-488,0 7 432,2-4-48,0 7-48,-2-10-336,2 3 321,0 7-25,5-7-24,-7-3-272,3 10 272,5-7-16,-6 6-32,-2-9-224,9 3 224,-7 6-16,6-6-40,-8-3-168,7 7 176,0-5-16,0 5 8,-7-7-168,3 2 152,6 1-16,-6-1 0,-3-2-136,10 3 120,-4-1-32,-3 0-8,-3-2-80,9 2 40,-7-1 16,4-1-32,-6 0-24,2 0 56,0 0-16,1 0 0,-2-2-8,2 0-16,0 0-24,-3 2 8,7-3-24,-6-4 16,7 5-16,-8 2 24,3-2 24,5-6-16,-6 6 8,-2 2-16,9-8-24,-7 7-8,6-6-8,-8 7 40,3-2-32,5-6 24,-7 5 16,-1 3-8,7-8 0,-7 5-8,3-6 16,-3 9-8,3-7 16,-1 0 0,0 0 16,-2 7-32,0-3 8,0-6 16,0 8-8,0 1-16,0-7 16,0 7 8,-2-3-24,2 3 0,-2-3 16,1 2-16,-1-1 0,2 2 0,-1 0-24,0 0-16,0 0 8,1 0 32,-1 0-40,0 0 40,0 0 0,1 0 0,-1 1-40,0 1 48,1 0-24,0-2 16,0 4-8,0-1 48,2 5-64,-2-8 24,2 3 0,-1 7 0,1-2 0,-2-8 0,3 9 32,4 0 8,-7 0 8,0-9-48,7 8 32,-6 1-8,2 1-8,-3-10-16,10 9 32,-9 2-16,2-2 0,-3-9-16,3 11 16,-1-1 24,1 1 24,-3-11-64,2 11 40,-1-1-16,-1 1-40,0-11 16,0 9 24,2 1 8,-2-1 0,0-9-32,0 8 8,-3-2 0,1 1 32,2-7-40,-3 4 40,-4 5 24,5-7-24,2-2-40,-10 7 40,3-4-8,-2-1 0,9-2-32,-8 4 32,-5-1 8,-1 0-40,14-3 0,-16 3 40,-1-2-16,-1 0 16,18-1-40,-16 1 24,-3-1-40,3 0 8,16 0 8,-17-3-40,3-4 0,1 5-88,13 2 128,-13-8-192,2 5-144,1-6-192,10 9 528,-9-3-688,2-6-184,0 6-184,7 3 1056,-4-7-1257,-3 5-223,4-6-56,3 8 1536,-3-2-1521,1-1-1831,2 3 3352</inkml:trace>
  <inkml:trace contextRef="#ctx0" brushRef="#br0" timeOffset="352">781 7 5777,'0'0'0,"1"-2"688,-1 0-552,0 2-136,2-2 64,0 2-48,0 0 0,-2 0-16,2 0 48,7 1 128,-1 1 160,-8-2-336,8 2 480,0 2 96,2 4-24,-10-8-552,10 6 497,2 2-81,-1 3-72,0 0-32,0 1-8,-2 2 32,-9-14-336,9 16 328,-1 1-8,-6 1-40,-2-18-280,7 18 208,-7 2-56,0 0-32,0-20-120,0 19 64,0-1 0,-4-1-24,4-17-40,-9 15 64,-1-1-8,-2-1-24,12-13-32,-16 14 48,-1-1-16,-3-2-72,20-11 40,-20 10-72,1 1-64,-2-2-136,1 0-240,0-1-480,0-1-456,20-7 1448,-17 7-2113,0 1-255,0-1-1609,17-7 3977,0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50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215 122 3576,'0'0'0,"0"0"0,0-1 432,0-1-208,0 0-80,0 2-144,0 0 40,0 0-32,0 0-56,2 0 88,-2 1-8,0 0 40,0-1-72,0 2 136,0 0 89,0 1 47,0-3-272,-2 3 304,0 5 0,0-5-24,2-3-280,-1 9 264,-1-2 8,-1 2-32,3-9-240,-3 10 208,-4-1-24,4 2-40,3-11-144,-2 10 136,-6 0 0,4 0 0,4-10-136,-9 10 144,5 2 16,-5-3 0,9-9-160,-7 10 152,-1-2 32,1-5 8,7-3-192,-7 10 184,3-8 0,-3 6-24,7-8-160,-3 3 129,-6 4-33,6-5 8,3-2-104,-8 2 96,1 2 0,0-2 8,7-2-104,-3 3 64,-6-2 8,6 0-24,3-1-48,-7 0 80,6 0 0,-3 0-24,4 0-56,-3 0 72,0 0 0,0-1-8,3 1-64,-4-2 48,1 0-8,0 0-8,3 2-32,-3-3 40,1 0 0,-1 1 8,3 2-48,-2-8 16,-1 6-8,0-5 40,3 7-48,-1-1 32,-1-6 0,-1 4 24,3 3-56,-2-7 8,-1 4 8,2-4-8,1 7-8,-1-2 24,-1-8 24,2 3-24,0 7-24,-1-7 32,1 0-16,0 5-16,0 2 0,0-9 24,0 2-24,1 4 32,-1 3-32,8-9 24,-6 6-24,6-5 24,-8 8-24,3-2-24,3-1 8,-3-4-8,-3 7 24,11 0-24,-4-1 8,0-1 8,-7 2 8,7-2-24,-4 2 0,7 0 16,-10 0 8,3 0-32,6 1 32,-7 1-16,-2-2 16,3 3-40,6 1 48,-8 3-16,-1-7 8,3 3 8,0 5 32,-1-5-32,-2-3-8,2 9 40,0-1-16,0-1 24,-2-7-48,3 9 56,5-2 0,-8 1 40,0-8-96,2 8 72,6-4 24,-8 5 32,0-9-128,3 4 112,-1 3 8,5-4 24,-7-3-144,3 7 104,-1-5 0,6 0 8,-8-2-112,2 7 56,1-5 16,5 2 24,-8-4-96,2 2 64,7 1-16,-7-1-16,-2-2-32,9 2-16,-2 0 32,-4 0 0,-3-2-16,9 0-56,-6 1-88,4 1-184,-7-2 328,2 1-536,5 0-192,-5 0-200,-2-1 928,7 1-1121,-5-1-319,0 0-208,-2 0 1648,7 0-1625,-5 0-1783,-2 0 3408</inkml:trace>
  <inkml:trace contextRef="#ctx0" brushRef="#br0" timeOffset="367">305 316 5185,'0'0'0,"0"0"0,0-1 448,0 1-224,0 0-144,0 0-80,-1 0 0,1 1 40,0 2 56,0-3-96,0 3 232,0 4 104,1-4 80,-1-3-416,2 8 448,0-6-32,-1 8-16,-1-10-400,3 7 352,5 1-96,-6 1-48,-2-9-208,1 9 168,2 1-31,0-1-1,-3-9-136,2 10 88,5-1-16,-7-2-8,0-7-64,2 9 32,1-2-16,-1 0 24,-2-7-40,3 3 32,-1 6 16,-1-6-16,-1-3-32,0 7 80,0-6-32,0 2 8,0-3-56,0 4 64,0-2-16,-1 1 24,1-3-72,-1 2 40,-1-1 8,-1 0 0,3-1-48,-1 1 0,-2-1 16,0 0-32,3 0 16,-1 0-64,-2 0-168,0 0-152,3 0 384,-2 0-529,-1 0-191,1 0-104,2 0 824,-2 0-1000,0 0-176,1-2-1,1 2 1177,-2-1-1096,1 1 112,0-2-1072,1 2 2056</inkml:trace>
  <inkml:trace contextRef="#ctx0" brushRef="#br0" timeOffset="834">277 285 4336,'0'0'0,"0"-7"585,0 4-433,0 3-152,0-8 112,0 6-64,0 0-24,0 2-24,0-1 16,3-1 0,5 0 64,-8 2-80,2-2 136,5 0 96,-5 0 104,-2 2-336,9-2 360,-1 2 16,-1 0-72,-7 0-304,7 0 248,1 0-48,0 1-8,-8-1-192,10 3 160,-1-1-32,-1 6-48,-8-8-80,8 3 48,-1 5 0,1-4-32,-6 5 8,5-7-24,-7 7 8,0-9-8,3 3 16,0 5 0,-2-4 8,-1-4-24,2 8 16,-2-6 32,0 5 32,0-7-80,-1 3 88,-1-1 24,0 2 0,2-4-112,-7 2 112,0 1-16,-1 0 24,8-3-120,-9 1 80,1 1 0,-2-1-24,10-1-56,-9 1 32,-1 0-23,1-1-1,9 0-8,-8 1 16,-1-1-8,0 0 0,9 0-8,-7 0-16,4 0-49,-5 0-63,8 0 128,-1-2-256,-2 0-192,1 0-312,2 2 760,-1-1-1152,0 1-216,1-2-57,0 2 1425,0-3-3112,0 3 3112</inkml:trace>
  <inkml:trace contextRef="#ctx0" brushRef="#br0" timeOffset="1084">654 8 3240,'0'0'0,"0"-2"184,0 0-32,0 2-152,-1-2 136,-1 2-24,0-1-16,2 1-96,-1 0 112,-2 0 32,1 0 16,2 0-160,-3 0 176,1 1 25,-1 1 7,3-2-208,-7 3 248,4-1 8,-4 1 16,7-3-272,-2 3 264,-6 4 8,5-4 48,3-3-320,-11 9 360,3-2 104,0 0 32,8-7-496,-7 9 512,-1 0 0,-1 1-96,9-10-416,-9 13 353,1 0-41,1 2-56,7-15-256,-7 15 232,0 0 0,4 0-40,3-15-192,-7 17 144,6-1 16,-2 2-16,3-18-144,-1 17 128,0 1 24,1-3-32,0-15-120,0 16 104,2-3-32,5-2-8,-7-11-64,2 13 48,5-3-40,0 0 0,-7-10-8,8 10-8,1-3 0,0 1 16,-9-8-8,8 3 0,1 6 0,0-6 8,-9-3-8,9 8 0,1-5 8,-1-1-24,-9-2 16,10 7-72,-1-6-104,-1 1-200,-8-2 376,9 1-632,-6 1-304,6-1-353,-9-1 1289,3 0-1736,5 0-152,-7 0-2049,-1 0 3937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46:5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50 188 4681,'0'0'0,"0"0"984,0 0-784,-1 0-136,-2 3-40,1 5 32,2-8-56,0 3 128,-2 7 96,1-3 80,1-7-304,-2 7 352,1 1 64,1 1 24,0-9-440,-1 10 432,1 0-24,0 1-48,0-11-360,0 12 280,0-1-23,0-11-257,0 12 216,0-12-216,0 11 136,0 2 0,0-1-56,0-12-80,2 12 56,1 0-8,-1-1-32,-2-11-16,1 8 0,1 1 8,0-2 8,-2-7-16,2 7 8,1 0 40,-1-5-24,-2-2-24,2 8 32,-1-5-32,-1 4-24,0-7 24,0 2-16,0 1 8,0 0 0,0-3 8,0 2-16,0-1-80,0 0-88,0-1 184,0 1-352,-1 0-177,-2-1-127,3 0 656,-2 0-896,0 0-192,1 0-152,1 0 1240,-2-2-1257,0-1 177,0 1-1456,2 2 2536</inkml:trace>
  <inkml:trace contextRef="#ctx0" brushRef="#br0" timeOffset="1">1 125 5113,'0'0'0,"0"-9"520,0 9-520,0-3 64,2-5-40,-1 6 8,-1 2-32,2-3 16,0 2-8,1-2 0,-3 3-8,2-3 24,1 2 88,4-1 88,-7 2-200,2-2 312,5 0 56,-5 2-32,-2 0-336,8 0 296,-6-1-80,6 1-56,-8 0-160,3 0 160,7 0-32,-7 0 24,-3 0-152,12 0 176,-3 2-16,-1 1 0,-8-3-160,8 2 152,1 1-24,-1 4-32,-8-7-96,9 2 112,-2 1-64,-5 1-24,-2-4-24,7 7 40,-7-5-40,2 6 25,-2-8-25,0 3 8,0 5 8,0-5 24,0-3-40,0 7 48,-3-4 16,1 0 0,2-3-64,-8 8 72,1-6-24,-2 1-24,9-3-24,-9 4 40,-1-1-16,0 0-8,10-3-16,-10 2 24,0 1-24,0 0 16,10-3-16,-9 2-24,1-1 16,0 1 16,8-2-8,-4 1-16,-4-1 24,6 1-16,2-1 8,-3 1 8,1 0-8,1 0 0,1-1 0,-1 1 0,0 0 0,1 0 0,0-1 0,0 0 0,3 0-16,-1 1 8,-2-1 8,3 0 0,6 1 8,-7 0 8,-2-1-16,11 1 8,-9 2-8,9-2-8,-11-1 8,7 3-8,0-1 8,1 0 8,-8-2-8,7 3-8,0-1 8,1 1 8,-8-3-8,7 4-24,2-1 24,-2 0-16,-7-3 16,2 3-8,8 1 8,-8-1-8,-2-3 8,7 4-8,-6 3-8,2-5 0,-3-2 16,2 4 40,1 3-16,-1-6 40,-2-1-64,0 7 32,0-5 0,0 1 40,0-3-72,0 7 48,0-5 32,0 2-8,0-4-72,-1 7 32,1-6 16,-2 2-16,2-3-32,-2 3 56,1-1-8,0 1 0,1-3-48,-3 2 64,1-1-8,-1 1-16,3-2-40,-7 2 32,4-1 8,-5 0-24,8-1-16,-7 2 48,-1-1-48,0 0-8,8-1 8,-8 1-32,0-1-8,1 0 0,7 0 40,-7 0-72,4 0-56,-4 0-24,7 0 152,-2-2-232,0 0-80,-1 0-56,3 2 368,-2 0-513,2-1-199,0 1-224,0 0 936,0-2-1168,0 2-24,1-2 31,-1 2 1161,3-1-3000,-3 1 3000</inkml:trace>
  <inkml:trace contextRef="#ctx0" brushRef="#br0" timeOffset="2">186 280 5897,'0'0'0,"-1"-1"576,0-1-328,1 2-248,-1-2 96,0 2-88,1 0 0,0 0 120,0 0 136,3 1 96,-3-1-360,7 1 432,-5 0-48,5 1-24,-7-2-360,2 4 312,5 3-7,-5-5-57,-2-2-248,8 9 168,-5-5-32,-1 5-24,-2-9-112,7 8 56,-5 0 0,1 0-8,-3-8-48,2 7 0,0 1 8,-2 1 8,0-9-16,0 8 0,0-1 16,2 0 0,-2-7-16,0 2 24,0 6 16,-1-5 24,0 0-8,1 4-24,-1-5 8,1-2-40,-2 3 24,2 0 0,-3 0-16,3-3-8,-1 2 8,1 1 8,-1-1-16,1-2 0,-1 1 40,1-1-24,-1 1-16,1-1 0,0 0-8,0 0-64,0 0-128,0 0 480,0 0-848,0 0 120,0 0-145,0 0 2202,0 0-3962,0-1 1337,-1-1-128,1 2 1144,0-3-1128,0 1 103,0-6 169,0 8 856,0-2-592,-2-5-1560,2 7 2152</inkml:trace>
  <inkml:trace contextRef="#ctx0" brushRef="#br0" timeOffset="3">205 225 3424,'0'0'0,"0"-2"344,2 2-184,1-2-32,-3 2-128,2 0 80,1 0 48,0 0 80,-3 0-208,2 0 289,5-2 95,-5 2 64,-2 0-448,3 0 480,4 0-24,-5 0-64,-2 0-392,10 0 328,-8 0-56,9 1-64,-11-1-208,7 2 184,-5 1-24,9-1-8,-11-2-152,8 7 120,-1-5-16,0 1-16,-7-3-88,3 8 56,7-5 0,-7 5-8,-3-8-48,10 2 40,-8 6-8,6-4 0,-8-4-32,0 8 40,3-4-24,-1 5 24,-2-9-40,2 3 24,-2 5 40,0-6 24,-3 2 16,0-1 48,-5 1 25,8-4-177,-7 2 176,-2 1-32,-1-1-32,10-2-112,-10 1 64,-2 0-24,-1-1 0,13 0-40,-13 1 48,0-1-24,1 0-8,12 0-16,-11 0-8,2 0-56,-1-1-104,10 1 168,-8-2-328,6 0-329,-2 0-359,4 2 1016,-2-1-1360,0-1-176,1 0 159,1 2 1377,-1-2-3024,1 2 3024</inkml:trace>
  <inkml:trace contextRef="#ctx0" brushRef="#br0" timeOffset="345">372 0 5033,'0'0'0,"2"0"304,-2 0-304,7 1 120,-5 1 0,5 1 72,-7-3-192,2 9 328,7-6 104,-6 9 128,-3-12-560,9 10 632,-6 2-32,7 1 32,-10-13-632,7 13 593,1 1-73,-1-1-24,1 3-48,-1 0-48,2 0-8,-9-16-392,8 17 360,0 1-40,-5 0 0,-3-18-320,9 18 288,-7-1-64,1-1-48,-3-16-176,2 16 112,-2-2-48,0 0 8,0-14-72,-7 13 72,-1 0-16,-5 0-40,-5 0-56,18-13 40,-21 12-280,-3 0-400,-3-2-576,27-10 1256,-27 10-2192,-3-1-689,-3 0-2192,33-9 5073,0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7:14:47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4793,'0'0'0,"0"0"1728,0 0-1624,0 0 24,0 0-128,0 0 160,0 0 16,0 0 0,0 0-688,0 0 1200,0 0-512,0 0 0,0 0-1216,2 0 2264,-2 0-1056,0 0-16,0 0-152,0 0 152,0 0-8,0 0 40,0 0-664,2 0 1160,-2 1-472,0-1 1,0 0-209,0 1 168,0 0-8,0 0 8,0-1-168,0 1 168,0 0 8,0 0 0,0-1-176,0 1 160,0 0-32,0-1 16,0 0-144,0 0 144,0 0 24,0 1 48,0-1-216,0 0 232,0 0 8,0 0 40,0 0-1032,0 0 1768,2 0-728,0 0-24,-2 0-264,2 0 256,-2 0-32,1 0-40,-1 0-184,0 0 168,3 0-24,-3 0 33,0 0-177,1 0 168,-1 0-24,3 0 0,-3 0-144,0 0 120,1 0 0,-1 0-8,0 0-112,3 0 152,-2 0-40,-1 0 8,0 0-120,3-2 120,-2 2-56,2 0 56,-3 0-120,1 0 88,-1-2-8,3 2 24,-3 0-104,0 0 64,2-2 0,0 2 48,-2 0-112,0 0 72,3 0 48,-2-2 16,-1 2-136,3 0 56,0 0 72,-1 0-56,-2 0-72,8 0 64,-5 0 40,0 0 0,-3 0-104,8 0 88,-7 0 32,3-2-32,-4 2-88,3 0 88,5 0 0,-6-2 16,-2 2-104,3 0 136,6 0-24,-7 0 24,-2 0-136,4 0 80,-1-2 24,6 2 32,-6 0-8,-3 0-128,2-2 120,8 2 16,-10 0-31,0 0-105,8-2 112,-6 2 24,1 0-40,-3 0-96,9 0 144,-7-2-8,1 2-24,-3 0-112,9-2 136,-9 2-48,3 0 24,6 0-16,-7 0-8,1-2-16,-3 2-72,3 0 24,0 0 8,6 0-8,-9 0-24,0 0 64,8 0-8,-5 0-16,-3 0-40,3 0 24,5 0-32,-6 0-8,-2 0 16,3 0 40,0 0-32,7 0 8,-10 0-16,2 0 48,1 0-16,6 0-24,-9 0-8,2 0 16,7 1 8,-6-1 0,7 0 40,-8 0 0,6 1-24,-8-1-40,2 0 32,0 0-16,8 0 48,-10 0-64,2 0 48,8 0 32,-7 0 0,-3 0-80,9 0 32,-6 0 32,6 0 32,-9 0-96,0 0 64,8 0 0,-5 1 8,-3-1-72,9 0 16,-1 0 24,-5 0 24,-3 0-64,4 1 40,5-1 8,-6 0 8,-3 0-56,9 0 8,-6 0 24,8 0 8,-11 0-40,7 0 8,1 0 16,-5 1-8,-3-1-16,11 0 0,-8 0 40,8 0-24,-11 0-16,10 0 8,-2 0 8,1 1 8,-9-1-24,8 0 40,-5 0 0,8 1-16,-11-1-24,8 0 0,1 0 40,-1 1-24,-8-1-16,8 0 40,0 1 8,-6-1-8,-2 0-40,10 1 32,-7-1-32,5 0 24,-8 0-24,8 0 0,-4 1 24,5-1 32,-9 0-56,2 1 0,8 0 0,-8 0 8,-2-1-8,11 1-8,-8-1 32,6 0 16,-9 0-40,4 1 0,5-1 0,-6 1-24,-3-1 24,11 1 0,-2 0-16,-6 0 72,-3-1-56,11 1 40,-3 0 24,0 0-16,-8-1-48,10 1-8,-1 0 16,0 0-8,-9-1 0,9 1 32,-1-1 8,0 1-40,-8-1 0,8 0 0,1 1-32,1 0 48,-10-1-16,9 1 16,0-1 8,-1 1 16,-8-1-40,8 0 16,1 1-16,0-1 24,-9 0-24,9 0 24,-1 1 8,-1 0-24,-7-1-8,8 1-8,1 0-8,-1 0 16,-8-1 0,2 1 16,10 0 8,-4 0 0,-8-1-24,3 1 32,10 0-8,-3 0-24,-10-1 0,8 0 16,1 1-16,-6 0 8,-3-1-8,15 1 16,-5 0 0,1 0 8,-11-1-24,12 2-16,0-1 8,-1 0 32,-11-1-24,11 1 24,0 0 24,0 0-8,-11-1-40,11 1 8,0 0-16,0-1 32,-11 0-24,9 0 0,2 0 24,-1 0 16,-10 0-40,10 1 40,0-1-24,1 1-16,-11-1 0,10 1 0,0-1-16,1 1 48,-11-1-32,9 1 8,2 0-16,0 0-8,-11-1 16,8 1-16,1 0 48,-1 1 16,-8-2-48,8 1 32,0 0-8,1 1-32,-9-2 8,11 2-16,-2 0 40,-1-1 16,-8-1-40,9 1 41,0 1-25,0 0-16,-9-2 0,11 2 24,-1 0-8,1-1 64,-11-1-80,12 1 80,-1 1-24,2-1-16,-13-1-40,12 2 16,0 0 40,1-1-32,-13-1-24,11 1 56,2 1 24,-1-1-48,-12-1-32,14 2 24,-2 0 8,0 0-24,-12-2-8,12 2 56,-1-1-16,1 1 16,-12-2-56,11 3 32,0-1-24,1 0 24,-12-2-32,11 2 24,1 0 16,0 0 32,-12-2-72,13 2 56,0 0 0,-1-1 16,-12-1-72,13 2 8,1-1 64,-2 1 8,-12-2-80,12 2 72,1-2 0,-3 3-32,-10-3-40,10 1 32,2 1-24,-1 0 64,-11-2-72,12 0 40,-1 3 16,0-2-24,-11-1-32,10 3 0,1-2 0,1 1 16,-12-2-16,12 2 40,-1-2 16,0 3 0,-11-3-56,12 1 24,-1 2-32,1-2 16,-12-1-8,12 3 16,-1-2 0,1 2 24,-12-3-40,12 3 0,0 0 0,1-1 0,-13-2 0,12 3 40,1 0 24,-1-1 0,-12-2-64,14 3 88,-1 1-72,-1-3-16,-12-1 0,12 3 16,3 0-8,-4-1 48,-11-2-56,16 3 88,-4 0-32,2-1 16,-14-2-72,14 2 0,0 2 0,-1-2 0,-13-2 0,14 3 32,-1 0-8,-1 1 24,-12-4-48,14 1 40,0 2-40,0 0 40,-14-3-40,14 3 16,0 0 24,0 0-24,-14-3-16,13 3 32,-1-1 8,-1 1-64,-11-3 24,12 3 0,-1 0 8,1 0 24,-12-3-32,11 3 56,1 0 0,-3 0-24,-9-3-32,10 4 0,1 0 16,0-1 24,-11-3-40,12 3 32,1 0-8,0 0-8,-13-3-16,14 4 16,0-1 0,0 1 56,-14-4-72,13 3 40,1 1 48,1 0-40,-15-4-48,12 4 8,4 0 24,0-1-32,-16-3 0,16 4 112,1 0 8,-3 0-16,-14-4-104,14 4 104,1 0-80,-1-1 40,1 1-24,-15-4-40,15 4 56,-3 4-8,2-6-48,-14-2 0,13 3 0,1 5-16,-2-5 32,-12-3-16,12 4 16,-1 0 24,0 0-8,-1 0-80,1 0 24,-3 0-40,-8-4 64,11 8-24,-2-7 40,2 3 24,-11-4-40,13 8 32,-2-5 24,1 0-8,-12-3-48,12 2 40,2 2-8,0 0-32,-14-4 0,15 4 32,0 5 8,-1-7 16,-14-2-56,14 3 0,1 1-24,-3 4 48,1-5-8,0-1 48,-1 2 49,-12-4-113,13 4 0,-1 4-8,2-5 8,-14-3 0,13 3-48,-1 5 64,0-6 16,-12-2-32,12 3 8,0 1 8,0 4-16,-12-8 0,13 2-16,1 2 16,-5 0 16,-9-4-16,13 3 0,-1 1 64,-1 0-8,-11-4-56,13 4 32,-3 4 40,0-5 8,-10-3-80,12 3 8,1 1 56,0 0-32,-13-4-32,12 8-16,0-5 16,-1 1 40,-11-4-40,11 4 0,3 4 64,1-6-24,-15-2-40,12 4-8,2 4 16,-2-6-32,-12-2 24,8 3-32,3 1 48,-1 0 40,-10-4-56,10 8 32,2-6 0,-3 2-48,-9-4 16,9 8-32,1-5 64,2 5 0,-12-8-32,12 2 16,1 6 8,-1-5-24,-12-3 0,12 3-24,2 5 24,-3-6 0,-11-2 0,12 2 0,1 6 56,-2-5-24,-11-3-32,12 4-16,0-1 16,-1 5-32,-11-8 32,10 1 16,1 3 16,-2-1-16,-9-3-16,12 8 0,-2-7 0,2 3-32,-12-4 32,11 4 16,-2 0 24,2 0-40,-11-4 0,12 3 32,-1 5-48,2-4 0,-13-4 16,12 3-8,-1 1 16,0 0 8,-11-4-16,11 4 0,0 0 0,0 4 0,-11-8 0,10 1-56,0 3 24,0 4 0,-10-8 32,10 2-16,1 2 32,1 4-16,-12-8 0,8 3 0,5 5 0,-1-5-16,-12-3 16,10 8 16,3-5 0,-2 1 0,-11-4-16,11 8-16,-1-5 32,0 1 0,-10-4-16,10 8-32,0-6 48,1 1-16,-11-3 0,8 4-32,2 4 80,-2-5-32,-8-3-16,9 3-16,1 5 48,-2-7-32,-8-1 0,9 3-16,-1 5 16,1-5 0,-9-3 0,8 4-32,1 4 0,-1-5 8,-8-3 24,8 4-48,1 4 0,0-5-8,-9-3 56,8 4-32,1 4 16,-1-5 0,-8-3 16,9 8 16,-1-5 0,0 1-48,-8-4 32,10 4 0,-8-2-16,10 2-8,-12-4 24,10 4 16,-7-1-8,6 5-16,-9-8 8,7 3 40,-3 1-56,6 4-8,-10-8 24,10 1 8,-8 7-48,9-5 8,-11-3 32,8 4-88,1 4 40,-1-5 48,-8-3 0,10 8-24,-1-4 64,-1 5-72,-8-9 32,9 4-72,0 4 72,0-5 0,-9-3 0,8 3 64,-5 1-8,10 4-72,-13-8 16,8 2-32,0 6 24,1-5-24,-9-3 32,3 4-16,7 4-16,-7-6 64,-3-2-32,10 3 0,-7 1 0,8 4-16,-11-8 16,2 2-56,8 6 56,-8-6-48,-2-2 48,8 4 0,-5 0 0,8 0-40,-11-4 40,2 8-48,8-6-9,-6 2 41,-4-4 16,12 3 40,-9 1 9,7 0-17,-10-4-32,3 4-48,8 4 7,-9-6 41,-2-2 0,9 3-16,-6 1 56,6 0-56,-9-4 16,2 4 0,6 4-24,-6-6-24,-2-2 48,8 4-16,-6 4 0,8-6 32,-10-2-16,2 4 16,6 0-32,-6 0 0,-2-4 16,8 3-40,-5 5 24,5-7 48,-8-1-32,3 4 24,7 0 24,-7 4-16,-3-8-32,10 3-16,-7 1-16,7 4 32,-10-8 0,3 3 0,8 1 32,-8 0 0,-3-4-32,10 8 8,-7-7-16,8 2-8,-11-3 16,3 4-16,7 0 32,-7 0-16,-3-4 0,9 4-16,-7 0 0,0 0 0,-2-4 16,11 4-32,-10-1 32,7 0 0,-8-3 0,3 4-8,0 0 8,6-2 0,-9-2 0,3 4-32,5-1 64,-5 0-8,-3-3-24,8 3 16,-7 0 0,7 0-48,-8-3 32,3 4-24,5-1-40,-4 0 48,-4-3 16,2 3-8,8 0 16,-8 0 8,-2-3-16,3 4-24,0-1 32,0 0-16,-3-3 8,8 2-16,-6 0 40,1 0-24,-3-2 0,9 2-8,-7 1-8,1 0-32,-3-3 48,3 3 0,0 0-16,5 0 32,-8-3-16,2 3 0,1 0-32,-1 0 24,-2-3 8,8 4-32,-6 0 32,0-1 0,-2-3 0,3 3 0,5 1-16,-8 0 16,0-4 0,2 3-32,1 1 8,5 0 24,-8-4 0,0 3-16,8 0 0,-8 0 16,0-3 0,2 2-16,0 1 16,1 0 0,-3-3 0,8 3 0,-6-1 32,0 1-32,-2-3 0,3 2 0,-1 1-48,0-1-8,-2-2 56,2 2-16,1 1-24,-1-1 64,0 0-24,-2-2 0,2 2 0,0 0-24,0 0 24,-2-2 0,2 1-32,0 0 0,0 2 64,-2-3-32,3 1-16,-1 3 16,0-2 16,-2-2-16,3 2-56,0 1 40,5-2 72,-8-1-56,2 4 0,0-1 32,1-2-16,-3-1-16,3 3-104,5 1 72,-6-1 8,-2-3 24,4 3-32,-1-1 48,5 2-16,-8-4 0,0 3 0,4-2 16,4 2-80,-8-3 64,0 3 16,0-1-40,2 1-24,-2-3 48,2 3-16,0-1 0,-1 0 8,-1-2 8,3 2-16,-2 1 40,2-2-48,-3-1 24,1 3-32,2 0 48,-2-1-16,-1-2 0,3 2-16,-2 2 32,3-3-48,-4-1 32,1 3-24,2 1 8,0-2 32,-3-2-16,2 2 0,1 1 8,0 1-16,-3-4 8,4 1-48,-2 2 32,0-2-8,-2-1 24,2 3-32,1 1 8,-1-2 32,-2-2-8,2 3 0,0-1-8,-2 0 32,0-2-24,2 3-40,-2-2-32,0 2 112,0-3-40,2 2-88,-2 0 64,2-1 32,-2-1-8,0 2-72,0-1 160,0 0-88,0-1 0,0 2-16,0-1 32,0 0-72,0-1 56,0 1-16,0 0 64,0 0-40,0-1-8,2 1-40,-2 0 80,2 0-112,-2-1 72,2 1-40,-2 0 40,4 1-72,-4-2 72,2 1-56,1 1 0,0-1-8,-3-1 64,3 2-8,-1-1-24,0 1 48,-2-2-16,3 3-32,0-1 16,-1 1 16,-2-3 0,3 2 16,-1 0 16,0-1-8,-2-1-24,2 1-8,0 0-40,0 0 24,-2-1 24,2 1 0,-2 0-16,0 0 0,0-1 16,2 1 16,-2 0-32,0 1 56,0-2-40,2 1 16,0 1-32,0 0 16,-2-2 0,2 2-40,0-1 56,0 1 8,-2-2-24,3 1 48,0 1 8,5 1-56,-8-3 0,0 2 0,2 1-16,1 0-24,-3-3 40,3 3 16,0 0-32,0 0 0,-3-3 16,2 3 16,0 0-48,-2 0 32,0-3 0,2 2-16,-2-1 16,0 2 0,0-3 0,0 1-24,2 1 48,-2-1-48,0-1 24,0 1-16,0 0 32,0 1-32,0-2 16,2 1 0,-2 0-16,0 0 32,0-1-16,0 1 16,0 0-32,0 0 16,0-1 0,2 1 0,-2 0 16,0 1 0,0-2-16,0 1 0,2 0-16,-2-1 0,0 0 16,0 1 16,0-1 0,2 1-8,-2-1-8,0 1 0,2 0-24,0 0 40,-2-1-16,2 1-32,0 0 64,0 0-32,-2-1 0,0 1 0,2 0-16,-2 0-32,0-1 48,2 1-40,-2 1 56,0-1 8,0-1-24,0 1 16,0-1 16,0 0-64,0 0 32,0 0-72,0 1-24,0-1-320,0 0 416,-1 0-1048,-2 0-1057,-7 0-1351,10 0 3456,-4-3-5490,-9 0-3704,13 3 9194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7T17:16:3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4096,'0'0'0,"0"0"216,0 0-216,0 1 112,0-1 8,0 1-8,0-1-112,0 0 121,0 0-25,0 0 16,0 0-441,0 0 762,0 0-329,0 0-8,0 0-729,0 0 1354,2 0-633,-2 0 8,0 0-96,2 0 88,-2 0 16,0 0 24,0 0-128,0 0 136,-1 0 40,1 0 32,0 0-208,0 0 208,0 0 40,0 0 8,0 0-968,0 0 1664,0 0-696,0 0 8,0 0-1736,0 0 3200,2 1-1456,-2-1-16,0 0-256,0 1 216,2-1 8,-2 1-24,0-1-200,0 1 193,0 0 7,0-1-40,0 0-160,0 1 136,0-1-24,0 0 16,0 0-128,0 0 128,0 0 16,2 0 0,-2 0-144,0 0 136,0 0 8,0 0 0,0 0-568,0 0 1008,0 0-424,0 0-24,0 0-1016,0 0 1928,0 0-920,0 0-8,0 0-1416,0 0 2712,-1 0-1296,1 0 8,0 0-128,0 0 136,0 0 24,0 0-24,0 0-568,0 0 1008,0 0-424,0 0-32,0 0-968,0 0 1824,0 0-848,0 0-24,0 0-1312,0 0 2504,0 0-1192,0 0 8,0 0-1624,0 0 3120,0 0-1504,0 0-39,0 0-1842,0 1 3610,0-1-1785,0 0 40,0 0-88,0 0 72,0 0 0,0 1-16,0-1-56,0 1 40,0 0-16,0-1 16,0 0-40,0 1 56,0-1-16,0 1 8,0 0-8,0 0-40,0 0 40,0-1-40,0 1 48,0 0-8,0-1 0,0 0-40,0 0 40,0 2-32,2-1-8,-2-1 0,0 1 40,0-1-8,0 2 0,0-2-32,0 1 48,2 0-24,-2-1-16,0 0-8,0 2 24,0-1-16,0 0 56,3 2 0,-3-2-16,0 1 8,0-2-56,0 1 8,0 1 0,2 0 40,-2-2-48,0 3 64,2-2 24,-2 2 0,0-3-88,2 3 48,-2-1 8,2 2 0,-2-4-56,2 4 40,0-1 72,1 0-40,-3-3-72,1 2 40,2 1 16,-1 1-8,-2-4-48,0 4 64,0 0 8,0-1-16,0-3-56,2 2 24,0 1 8,-2 0-32,0-3 0,2 2 32,0 0 8,1 2 24,-3-4-64,3 1 16,0 2-40,0 0 48,-3-3-24,2 1 0,0 2 88,0-2 16,-2-1-104,3 3 32,0-2-8,-1 2-24,-2-3 0,3 2 0,-2 1 48,2 0 8,-3-3-56,4 2 72,-3 1-8,2 0-16,-3-3-48,1 3 48,2-1 0,-2 1 32,-1-3-80,3 3 80,1 0 40,-1 0-40,-3-3-80,1 3 72,2 0-48,0 0 56,-3-3-80,2 3 64,1 0-24,0 0 32,-3-3-72,1 2-8,-1 0 32,3 0 32,-3-2-56,1 2 24,2-1 40,-2 1-16,-1-2-48,3 3 0,-2-1 24,2 0-40,-3-2 16,1 1 24,2 1 24,-2 0-24,-1-2-24,3 3 16,1-1-40,4 0 24,-8-2 0,0 2 8,1 0 16,1 1 48,-2-3-72,2 2 24,0 1-8,0 0 16,-2-3-32,3 3-24,0 0 48,0 0 16,-3-3-40,3 3 0,0 0 48,-1 0-24,-2-3-24,2 3 0,1 0 32,0 1-16,-3-4-16,9 4 8,-9-1 8,3 1-32,-3-4 16,3 3 16,0 0-8,0 0-16,-3-3 8,3 3 24,5 0-16,-8 0 9,0-3-17,2 3 8,1-1 8,5 1 8,-8-3-24,0 3 0,3 0 0,0-1 0,-3-2 0,3 2-40,0 1 32,5-1 16,-8-2-8,0 4 24,3-2 16,0 0-8,-3-2-32,3 4 16,0-1-32,0 0 16,-3-3 0,8 3 16,-8-1 16,2 2 48,-2-4-80,3 3 24,0 0-40,0-1 8,-3-2 8,3 4-40,5 0 88,-6-1-32,-2-3-16,2 3 8,0-1 8,0 1-56,-2-3 40,4 1 0,4 2 0,-6 1 24,-2-4-24,2 1 24,7 2 16,-7-2-8,-2-1-32,8 3 16,-6 0 16,0 1 8,-2-4-40,8 2 40,-5 3-16,0-3-16,6 2 16,-9-4-24,1 4 16,2 0 16,5 0-8,-8-4-24,3 4 32,-2-1 0,2 0-8,-3-3-24,4 4 0,-1-2 0,-1 2 16,-2-4-16,3 3 0,1 0 8,3 0 16,-7 0-48,4-1 24,-2 1 16,-2-3-16,8 3-16,-8 0 56,3 0-32,-3-3-8,8 2-24,-8 1 24,3-1 0,-3-2 0,3 3-8,-1 0 16,1 0 8,-3-3-16,3 2-16,1 1 16,3-1 24,-7-2-24,2 2 16,0 1 0,1 0-8,-3-3-8,3 3 0,0 0 0,0 0 40,-3-3-40,9 3-24,-7 1 8,0 0 32,-2-4-16,8 4-24,-6 0 56,1-1 8,-3-3-40,9 4-16,-7 0 8,0 0 16,-2-4-8,3 4-8,0 0-8,0 0 64,-3-4-48,9 4-8,-7-1-8,1 0 32,-3-3-16,3 3-48,0 0 72,0 0 0,-3-3-24,3 2-40,5 0 64,-8 0-48,0-2 24,3 2-24,0 1 24,0-1 16,-3-2-16,9 2 0,-9 0-16,3 0 40,-3-2-24,3 2-24,5 0 24,-6 0 16,-2-2-16,3 2-16,0 1 16,5-2 16,-8-1-16,2 3-24,1 0 24,-1-1 0,-2-2 0,8 3 8,-5 0 8,0-2-32,-3-1 16,2 4 0,1-1 0,1 0 0,-4-3 0,8 2 0,-7 2-8,2-1 8,-3-3 0,8 4-16,-8 0 40,3-1 16,-3-3-40,4 4 24,-1-2 0,6 1 0,-9-3-24,1 4-16,2-1 8,8-1 32,-11-2-24,1 3-16,7 0 32,-5-2 0,-3-1-16,4 3-40,4 0 24,-6-1 32,-2-2-16,3 3 8,0-2 24,0 2-8,-3-3-24,9 1 8,-7 1-40,1-1 16,-3-1 16,2 3 0,1-1-16,0 0 48,-3-2-32,8 2 0,-6 0 0,1 0 8,-3-2-8,3 3 16,0 0-8,5 0 8,-8-3-16,2 3-16,6 0 8,-5 0 16,-3-3-8,8 3 0,-6 0 0,1 0 16,-3-3-16,8 4 0,-6-1 8,6 0-8,-8-3 0,3 3 16,5 1 24,-6-1-32,-2-3-8,9 3 24,-7 0-48,6-1 16,-8-2 8,2 3-16,7 0-8,-6 0 48,-3-3-24,10 2 0,-7 0 16,5 0 8,-8-2-24,2 3-16,0-1 8,2 1 16,-4-3-8,8 3-8,-6 0 32,0 0 8,-2-3-32,10 3 24,-10 0 8,2-1-8,-2-2-24,8 3 8,-8-1 8,8-1 8,-8-1-24,2 2-16,2 0 40,-1 1-48,-3-3 24,2 2 0,1 1 24,6-1-48,-9-2 24,3 2 40,0 0-24,-1 0-8,-2-2-8,8 2 24,-6 1-8,2-2-16,-4-1 0,8 2 8,-6 0 8,1 0-40,-3-2 24,9 2 8,-7 1-8,6-1-8,-8-2 8,0 2 24,8 1-16,-6-1-16,-2-2 8,3 3 0,5 0 0,-6 0 8,-2-3-8,8 3 16,-6 0-16,9 0-16,-11-3 16,3 1-8,6 3 8,-6-1 0,-3-3 0,8 1 8,-6 2 8,0-1 0,-2-2-16,3 2-32,5 1 48,-6-2-16,-2-1 0,3 3 0,5-2 24,-6 2 0,-2-3-24,3 1-24,5 2 40,-8-2-8,0-1-8,3 3-24,0-2 40,5 2-16,-8-3 0,2 1 8,1 2-8,7-2 24,-10-1-24,2 3 16,1-3 24,5 3-8,-8-3-32,1 1 32,3 2-8,4-2-16,-8-1-8,2 4-8,0-3 8,6 2 24,-8-3-24,3 1 24,0 2 16,5-2-32,-8-1-8,1 2 0,3 0 0,4 0 16,-8-2-16,2 2 24,6 0 0,-7-1-32,-1-1 8,4 3 0,4-2-24,-7 2 8,-1-3 16,3 0-24,5 1 32,-5 1-16,-3-2 8,8 1-16,-7 0 16,2 1 0,-3-2 0,9 1 16,-7 2-16,7-3 0,-9 0 0,3 2 40,6 1-32,-7 0 56,-2-3-64,9 2 48,-7 0-8,1 0-40,-3-2 0,9 2 48,-7-1-48,1 2 40,-3-3-40,3 1 64,5 2-64,-8-3 56,0 0-56,3 2 0,5-1 8,-8 1 32,0-2-40,3 2 24,5-1 16,-8 1-16,0-2-24,3 2 0,0 0-24,5 0 24,-8-2 0,2 2 16,6 0-72,-6 0 48,-2-2 8,3 2-56,0-1-8,6 1 80,-9-2-16,2 1 8,1 1 8,7 0 0,-10-2-16,1 1 0,8 1 8,-7-1 16,-2-1-24,3 1 56,5 1-48,-6 0 24,-2-2-32,7 2 32,-4 0-32,5 0 40,-8-2-40,1 2 16,2-1-8,0 2 8,-3-3-16,9 2 48,-6 0-8,5 0 0,-8-2-40,1 1 48,3 1-32,-1 0 32,-3-2-48,8 2 56,-5 0-8,-1 0 16,-2-2-64,3 1 56,0 1-8,6 0-32,-6 0 40,-3-2-56,9 2 24,-6 0-16,-3-2-8,9 2 32,-6 0-48,8 0 16,-3 1 40,-8-3-40,2 3 16,7 0 32,-6-1 16,-3-2-64,8 3 24,-5 0 16,8 0-8,-11-3-32,3 3 8,7 0 48,-7-1-16,-3-2-40,8 2 40,-5 1-40,5-1 0,-8-2 0,2 2-16,8 0 0,-8 0 32,-2-2-16,9 2-16,-6 0 32,0 0-16,-3-2 0,9 1 0,-7 1 24,6 0 8,-8-2-32,3 1 24,5 1 0,-5 0-24,-3-2 0,8 3 32,-6-2-24,6 1 48,-8-2-56,1 2 40,3 1 8,6 0 8,-10-3-56,2 2 0,1 0 24,5-1-48,-8-1 24,3 1 0,-1 2 24,8-1-24,-10-2 0,3 3 16,6-1 24,-8 1-56,-1-3 16,11 2-24,-10 0 48,2 0-8,-3-2-16,9 2 24,-7-1 16,7 2-64,-9-3 24,3 2 0,9 0 0,-10 0 0,-2-2 0,3 3 24,7-2-24,-6 2 16,-4-3-16,9 1-16,-6 2 16,9-2 0,-12-1 0,2 2 0,6-1 40,-5 0 0,-3-1-40,8 2 16,-6-1-16,6 2 24,-8-3-24,3 1 24,0 0 48,7 2-32,-10-3-40,8 0 40,-6 3 8,7-2 24,-9-1-72,2 3 56,1-2 8,5 2-48,-8-3-16,2 2 8,7 0 24,-7-1-24,-2-1-8,8 3 32,-6-3 16,1 4-8,-3-4-40,9 0 16,-7 3 24,7-2 0,-9-1-40,2 1 33,6 1-25,-7-2 48,-1 0-56,4 1-24,6 2 48,-8-2 8,-2-1-32,7 1 0,-3 1 40,-1 0-32,-3-2-8,9 2 16,-9-1 8,3 2-32,-3-3 8,9 0-16,-6 2 32,8 0 48,-11-2-64,2 2 16,6 0 24,-6 0-16,-2-2-24,9 1-24,-6 1 48,5 0-8,-8-2-16,3 2 56,6 0 8,-6 0-16,-3-2-48,8 1 8,-5 1 8,0 0 0,-3-2-16,9 2 0,-7 0 40,7-1-24,-9-1-16,3 1 0,5 1-32,-6 0 32,-2-2 0,3 1 16,6 1-16,-6-1 64,-3-1-64,8 1 32,-6 0-16,6 1-8,-8-2-8,2 2 0,1 0 0,8-1 32,-11-1-32,3 2 8,5-1 8,-6 0 16,-2-1-32,3 1-16,5 0 32,0 1 24,-8-2-40,3 1 8,7 0 24,-7 0 24,-3-1-56,3 1 8,7 1-8,-3 0 32,-7-2-32,4 1 0,6 1 24,-8 0 24,-2-2-48,10 2 40,-8 0-16,9 1 16,-11-3-40,3 2 72,5 0-56,-4 0 8,-4-2-24,8 2 16,-5 1 0,6 0 8,-9-3-24,3 3 16,5 0 8,-4 0-8,-4-3-16,8 2 16,-6 0 0,7 0-8,-9-2-8,2 1 16,7 2 24,-6-1 8,-3-2-48,10 2 0,-7 1 24,7-1-8,-10-2-16,3 2 16,6 0-16,-7 0 8,-2-2-8,10 2 32,-7 0 8,7 0 32,-10-2-72,3 2 80,7 0-32,-7 0 8,-3-2-56,10 2 64,-7 1-48,8-1 56,-11-2-72,8 2 40,-5 0 8,6 0 16,-9-2-64,3 1 16,7 0 24,-7 1-24,-3-2-16,10 1 0,-7 1 56,6-1-8,-9-1-48,4 1 72,4 0-16,-5 1-32,-3-2-24,8 1-16,-5 0 8,6 1 48,-9-2-40,3 2 56,8-2 88,-9 2-72,-2-2-72,11 2 56,-7 0-16,5 0-40,-9-2 0,3 1 120,9 1-80,-4 0-40,-8-2 0,3 1-24,8 0 8,-10 1 40,-1-2-24,9 1 64,-6 0 16,8-1-16,-11 0-64,3 3 40,7-2-8,-8-1-32,-2 0 0,9 3 8,-7-2 24,7 1 8,-9-2-40,3 1 48,5 0-48,-5-1 0,-3 0 0,8 4 0,-5-2 40,6-1 24,-9-1-64,2 1 24,6 1 8,-6-1-8,-2-1-24,8 1-8,-5 1 16,6-1 8,-9-1-16,2 1 16,7 1 32,-6-1-24,-3-1-24,9 1-24,-6 1 8,6-1 16,-9-1 0,3 1 40,6 2 24,-7-3-40,-2 0-24,9 3 16,-9-2 24,8-1-8,-8 0-32,3 1 72,5 2-24,-7-3-32,-1 0-16,10 3 24,-9-3-24,8 2-16,-9-2 16,3 2-24,5-1 24,-5 2-16,-3-3 16,2 1-16,8 1 48,-8-1-16,-2-1-16,8 0 88,-6 1-64,6 2 8,-8-3-32,3 0 56,-1 3-96,6-2 56,-8-1-16,8 1 0,-6 1 0,6-1 24,-8-1-24,3 3 16,0-2-16,0 0 0,8 1-32,-9-1 32,6 0-40,-8-1 40,3 2 16,0-1-16,5 0 16,-8-1-16,2 2 8,6 0 40,-6 0 24,-2-2-72,9 1-16,-6 0 64,0 1-64,-3-2 16,9 3 48,-6-1-8,5 0-72,-8-2 32,0 2 0,8-1-56,-6 1 24,-2-2 32,3 2 80,8 1-112,-8-1 32,5-1 16,-8-1-16,3 2-64,6-1 80,-7 0 16,-2-1-32,10 1-16,-8 0 32,8 1-32,-10-2 16,2 1-16,8 0 32,-7 1 0,-3-2-16,10 2 32,-7-1-24,5 2 40,-8-3-48,4 1-32,5 0 16,-6 1 48,-3-2-32,12 1-56,-9 1 72,6-1-16,-9-1 0,2 1 0,7 0 24,-6 0 40,-3-1-64,8 1 0,-5 1 8,6-1-8,-9-1 0,2 1 0,8 1 16,-7-1 0,-3-1-16,8 1-16,-5 0 0,7 1 8,-10-2 8,3 1-32,8 1 48,-8 1-16,-3-3 0,10 2 0,-2 0 16,-5 0 8,-3-2-24,11 2 16,-8 0 0,7 0-16,-10-2 0,3 2 0,8 0 32,-8 0 8,-3-2-40,11 3 0,-8-1-16,7 0-8,-10-2 24,8 3-16,0-2 32,0 1 0,-8-2-16,8 2 57,-4 0-41,4 0-32,-8-2 16,10 2-73,-2 0-7,0 1 40,-8-3 40,10 2-32,-2 1 48,-5-1-16,-3-2 0,11 1 0,-8 0 0,10 1 16,-13-2-16,9 2 0,-1 0 16,1 0-32,-9-2 16,9 2 0,0 1 0,1-1 32,-10-2-32,10 2 24,-1 0 8,0-1-32,-9-1 0,3 2-48,10 0 40,-4 1-8,-9-3 16,10 2 0,1 0 24,-2-1-24,-9-1 0,8 3 0,1-2-24,-1 1 24,-8-2 0,9 2 0,2 0 16,-3 0-32,-8-2 16,10 2-16,-1 0 16,2 0-16,-11-2 16,10 1 32,0 1-16,-1 0-16,-9-2 0,8 1-32,-5 1 0,9-1 8,-12-1 24,11 2-16,-3-1 16,0 0 16,-8-1-16,11 2-16,-8-1 0,8 0 16,-11-1 0,9 0-16,-6 2 72,9 0-40,-12-2-16,10 0 16,-2 3 16,1-2-64,-9-1 32,8 0-16,-5 3 32,9-2 0,-12-1-16,9 3 32,0-3-32,0 3 0,-9-3 0,3 1-32,8 0 0,-3 2 48,-8-3-16,10 1 0,0 1 16,0-1-16,-10-1 0,9 1 16,1 1-16,-1-1 0,-9-1 0,8 1 0,3 2 16,-3-3-16,-8 0 0,8 1-16,-5 1 32,9-1-48,-12-1 32,8 0 0,0 3 16,0-3-16,-8 0 0,3 2-16,10 0 0,-5-2 0,-8 0 16,8 1-16,0-1 32,-5 1-16,-3-1 0,12 0 0,-4 2 0,0-2 16,-8 0-16,8 0 16,0 0-16,-5 0 0,-3 0 0,12 0-16,-4 0 16,-5 0-16,-3 0 16,12 0-16,-4 0 32,-5 1-16,-3-1 0,12 0 16,-2 2-16,-9-1-16,-1-1 16,14 0 0,-6 1-16,0 1 48,-8-2-32,9 1 48,-1-1-40,-5 1 8,-3-1-16,12 2-24,-3-2 24,-1 1 8,-8-1-8,11 0 16,-2 0 0,-6 0-32,-3 0 16,14 0 0,-5 0-40,1 0 8,-10 0 32,12 0 16,-3 0-16,0 0 0,-9 0 0,9 0-32,0 0 32,0 0-24,-9 0 24,9 0 0,0 0 40,0 0-24,-9 0-16,9 0-16,0 0-16,-6 0 8,-3 0 24,12-1-16,-9 1 32,7 0-16,-10 0 0,8-3 0,-4 3-80,7-1 24,-11 1 56,8 0-40,-4 0-24,7 0 80,-11 0-16,8 0 0,-4 0 0,7 0 0,-11 0 0,8 0 16,-6 0 16,9 0 8,-11 0-40,3 0 32,9 0-16,-4 0-8,-8 0-8,8 0-8,0 0 48,-5 0-8,-3 0-32,11 0 0,-3 0 0,-5 0 0,-3 0 0,11 0-16,-8 0 16,6 0 16,-9 0-16,3 0-16,5 0 32,-6 0 0,-2 0-16,8 0-32,-6 0 32,6 0 0,-8 0 0,2 0 16,1 0-16,5 0 16,-8 0-16,2 0 0,1 0 0,0 0 24,-3 0-24,9 0 16,-7 0-16,0 0 0,-2 0 0,3 0 0,0 0-16,0 0 32,-3 0-16,8 1 0,-6-1 32,0 0 8,-2 0-40,3 0 0,-1 1 32,2-1-32,-4 0 0,8 2 0,-6-2 16,0 1 16,-2-1-32,4 0 24,3 0-8,-4 0-32,-3 0 16,3 0-8,6 0-24,-8 1 48,-1-1-16,3 0 0,0 0 16,-1 0-32,-2 0 16,3 2 0,1-2-32,-1 0 64,-3 0-32,2 0 16,1 0-32,1 0 40,-4 0-24,3 0 0,-1 0-24,1 0 24,-3 0 0,3 0 0,-1 0-16,1 0 32,-3 0-16,3 0 16,-1 0-32,1 0 16,-3 0 0,3 0 24,0 0-24,-1 0 16,-2 0-16,3 0 49,0 0-98,1 0 49,-4 0 0,8 0 17,-8 0-34,2 0 66,-2 0-49,8 0 56,-8 0-72,3 0 16,0 0-16,0 0 8,5 0 32,-8 0-24,2 0 64,0 0-64,1 0-16,-3 0 16,8 0-16,-8 0-40,3 0 56,-3 0 0,8 0 24,-8 0-64,2 0 56,-2 0-16,3 0 8,0 0-32,6-3 48,-9 3 24,0 0-48,3 0-16,0 0 0,0-1 0,-3 1 16,8 0-56,-8-3 88,2 3-8,-2 0-24,3 0 16,-1 0 16,0-1-48,-2 1 16,3 0 0,-1 0 16,6 0 0,-8 0-16,0 0 16,2 0-16,0 0-32,-2 0 32,2 0-32,1-3-8,0 3 24,-3 0 16,3 0 32,-1 0-24,0 0 24,-2 0-32,2-1 16,0 1-32,1 0 32,-3 0-16,3 0 16,0 0-32,0 0 32,-3 0-16,3 0-16,0 0-16,7-3 16,-10 3 16,0 0-8,3 0 16,6 0-8,-9 0 0,7 0-8,-4 0 8,-3 0 0,3 0-16,5-2 32,-6 2-8,-2 0-8,3 0 0,0 0 0,-1 0 0,-2 0 0,3-2 0,1 2 0,-1 0 0,5 0 0,-7 0-8,-1-2 16,0 2-8,3 0-24,-2-2-8,-1 2 64,0 0-32,3 0-32,-1 0 48,-2 0-16,2-2-16,-2 2-1,2 0 1,-2 0 16,2 0 16,0-1 1,0 1 15,-2 0-32,2 0 0,0-3-32,2 3 32,-4 0 0,1 0-17,2 0 17,-2 0 17,-1 0-17,2-1 0,2 1-17,-2-3 17,-2 3 0,10 0 33,-9 0-49,2-1 16,-3 1 0,1 0 32,-1-3-48,3 3 32,-3 0-16,3 0 24,-1-1-24,1 1 0,-3 0 0,2-3 0,0 3-8,0-1-8,-2 1 16,2 0-16,0-3 32,0 3 0,-2 0-16,3-1 0,-1 1 0,-2 0 0,2-3-32,-2 2 32,2 1 0,-2 0 0,0 0 32,0 0-24,0 0-48,0-3 96,0 3-40,0 0-16,0 0 16,2 0-16,-2 0-48,0 0 48,2 0 16,-2 0-32,0 0 32,0 0-16,0 0 32,0 0-16,0 0-64,0 0 80,0 0-16,0 0-64,0 0 64,0 0 48,0 0-56,0 0-96,0 0 152,0 0-80,2 0 0,-2 0 16,2 0-32,1 0 96,0 0-48,-3 0-16,2 0 0,1 0-16,-1 0-48,-2 0 64,3 0-16,-1 0-24,1 0 24,-3 0 16,2 0-33,-2 0-111,2 0-80,-2 0 224,0 0-424,2 0-296,0 0-448,-2 0 1168,0 0-1912,0 0-1185,0 0-1480,0 0 14163,-3 0-24445,0 0 6897,3 0 7962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3:5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28 4200,'0'0'0,"2"0"120,-2 0-120,2 0 208,0-1 97,-1 1 95,-1 0-400,0 0 416,0-2 8,2 2-32,-2 0-392,2-2 360,-2 2 16,2-2-8,-2 2-368,0 0 360,1-1-8,-1 1-32,0 0-320,0 0 328,0-2-32,0 2 9,0 0-305,2-2 304,-2 0-32,0 2 32,0 0-304,0 0 288,0-1-8,0 1 8,0 0-288,0-2 264,0 2-32,0-2-8,0 2-224,-1 0 184,0-2 8,0 2 16,1 0-208,0-1 160,-2 1 0,1-2-56,1 2-104,-2 0 112,0 0-16,1 0 16,1 0-112,-3 0 136,0 0-56,0 0 0,3 0-80,-3 0 80,0 0-24,0 0 8,3 0-64,-2 0 64,-1 0 0,0 1 0,3-1-64,-2 1 81,-2 0-17,2 0 32,2-1-96,-4 1 48,2 1 8,-1-1 32,3-1-88,-3 2 64,0-1 32,0 1 16,3-2-112,-4 2 112,1-1-16,1 1 8,2-2-104,-3 2 96,0 1-8,0-2 48,3-1-136,-2 3 96,-2 0 0,1-1 32,3-2-128,-2 3 88,-1-1 0,0 1 32,3-3-120,-3 3 56,0 0 24,-1 0 8,4-3-88,-3 3 32,0 4 48,0-5-24,3-2-56,-2 3 24,-1 1 0,1 3 8,2-7-32,-2 2 32,0 2 16,0 3-16,2-7-32,0 2 40,-2 2 0,0 3 8,2-7-48,-2 2 32,0 6 16,0-5-16,2-3-32,-1 7 24,-1-5 16,1 6 16,1-8-56,-1 3 64,0 5-24,0-6 16,1-2-56,-1 8 24,1-5 0,0-1 56,0-2-80,0 4 88,0-1-16,0 3 24,0-6-96,0 2 32,0 2-8,0 3 24,0-7-48,0 2 8,0 7 40,0-6-8,0-3-40,2 8 32,0-5 24,-1 6-16,-1-9-40,2 2 48,0 7 32,0-6-48,-2-3-32,1 7 72,1-4-8,0 0-40,-2-3-24,2 7 80,-1-5-8,1 2 40,-2-4-112,2 3 104,0 1 16,1-2 17,-3-2-137,7 3 120,-7 0 16,7 0-40,-7-3-96,2 2 120,0 0-8,5 0-16,-7-2-96,2 2 128,5-1-32,-5 1 16,-2-2-112,7 2 88,-6 0-16,6-1 16,-7-1-88,2 1 48,1 0 40,4 1-40,-7-2-48,2 1 56,5 0 16,-5 0-8,-2-1-64,3 0 80,4 1-24,-5 0 48,-2-1-104,7 1 48,-5 0-16,0-1 32,-2 0-64,8 1 64,-6-1 32,5 0 32,-7 0-128,2 0 96,0 0-32,5 0-16,-7 0-48,2 0 80,1 0-8,4 0 64,-7 0-136,1-2 104,6 2-40,-5-2 24,-2 2-88,3-1 80,4-1 0,-6 0 0,-1 2-80,3-2 64,4 0-16,-5 0-32,-2 2-16,2-2 56,5 0 8,-5 1-24,-2 1-40,3-2 104,4 0-80,-6 0-8,-1 2-16,3-1 40,-1 1 0,0-2 8,-2 2-48,3-2 56,-1 2-16,0-1 24,-2 1-64,3-2 96,-1 2-16,-1-2 0,-1 2-80,2-2 72,0 2-24,0-1 64,-2 1-112,2-2 80,0 0 17,0 0-1,0 1-32,-2 1-64,2-3 80,1 1-24,-2 0 0,-1 2-56,3-3 24,-1 0 16,0 1 0,-2 2-40,2-3 56,0 1 32,0-5-24,-2 7-64,2 0 32,0-3 8,0 0-32,-2 3-8,1-7 72,1 7 0,0-2-24,-2 2-48,0-7 88,0 5-32,1 0 40,-1 2-96,0-2 56,0-1 0,0-4 0,0 7-56,0-2 8,0 0 80,0-1-48,0 3-40,0-2 16,0-8 0,0 7-16,0 3 0,0-7 8,0 5 64,0-5-40,0 7-32,0-2 40,0-6 0,0 6-24,0 2-16,0-9 40,0 6-24,0-4-32,0 7 16,0-2 56,0-6-16,0 6-24,0 2-16,0-7 40,0 6-40,0-6 48,0 7-48,-1-2 56,0-1-32,-1-4 32,2 7-56,-1-1 32,0-2-8,-2-4 64,3 7-88,-3-2 88,0 0 40,-1-5-48,4 7-80,-2-2 48,-1-1-8,1 1-40,2 2 0,-3-7 56,-1 7 0,1-3 0,3 3-56,-7-7 56,6 7-8,-1-2 24,2 2-72,-7-7 72,4 5 0,-5-5-48,8 7-24,-3-2 32,-5 0 24,1-6-56,7 8 0,-8-2 56,-1-1-24,-1 1-72,10 2 40,-12-3 8,-2 1-8,-3 2-56,17 0 56,-19 0-96,-3 1-264,1 2-496,21-3 856,-21 7-1424,-2-4-937,1 6-1080,22-9 3441,-22 8-4977,-3 1-4065,25-9 9042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5:38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4793,'0'0'0,"0"0"1728,0 0-1624,0 0 24,0 0-128,0 0 160,0 0 16,0 0 0,0 0-688,0 0 1200,0 0-512,0 0 0,0 0-1216,3 0 2264,-3 0-1056,0 0-16,0 0-152,0 0 152,0 0-8,0 0 40,0 0-664,4 0 1160,-4 1-472,0-1 1,0 0-209,0 2 168,0 0-8,0 0 8,0-2-168,0 1 168,0 1 8,0 0 0,0-2-176,0 2 160,0-1-32,0-1 16,0 0-144,0 0 144,0 0 24,0 2 48,0-2-216,0 0 232,0 0 8,0 0 40,0 0-1032,0 0 1768,3 0-728,1 0-24,-4 0-264,3 0 256,-3 0-32,3 0-40,-3 0-184,0 0 168,4 0-24,-4 0 33,0 0-177,3 0 168,-3 0-24,4 0 0,-4 0-144,0 0 120,3 0 0,-3 0-8,0 0-112,4 0 152,-1 0-40,-3 0 8,0 0-120,4-3 120,-1 3-56,1 0 56,-4 0-120,3 0 88,-3-4-8,4 4 24,-4 0-104,0 0 64,3-3 0,1 3 48,-4 0-112,0 0 72,5 0 48,-2-4 16,-3 4-136,4 0 56,1 0 72,0 0-56,-5 0-72,14 0 64,-10 0 40,1 0 0,-5 0-104,14 0 88,-11 0 32,3-3-32,-6 3-88,5 0 88,10 0 0,-11-4 16,-4 4-104,5 0 136,11 0-24,-13 0 24,-3 0-136,6 0 80,-1-3 24,12 3 32,-13 0-8,-4 0-128,5-4 120,11 4 16,-16 0-31,0 0-105,15-3 112,-11 3 24,1 0-40,-5 0-96,16 0 144,-13-4-8,2 4-24,-5 0-112,16-3 136,-16 3-48,5 0 24,11 0-16,-13 0-8,2-4-16,-5 4-72,6 0 24,-1 0 8,11 0-8,-16 0-24,0 0 64,13 0-8,-7 0-16,-6 0-40,5 0 24,9 0-32,-11 0-8,-3 0 16,6 0 40,-1 0-32,12 0 8,-17 0-16,4 0 48,1 0-16,11 0-24,-16 0-8,3 0 16,13 2 8,-11-2 0,12 0 40,-13 0 0,10 2-24,-14-2-40,3 0 32,2 0-16,11 0 48,-16 0-64,4 0 48,13 0 32,-12 0 0,-5 0-80,16 0 32,-11 0 32,11 0 32,-16 0-96,0 0 64,14 0 0,-9 2 8,-5-2-72,17 0 16,-3 0 24,-9 0 24,-5 0-64,6 1 40,11-1 8,-12 0 8,-5 0-56,16 0 8,-11 0 24,13 0 8,-18 0-40,13 0 8,1 0 16,-8 2-8,-6-2-16,19 0 0,-14 0 40,14 0-24,-19 0-16,17 0 8,-3 0 8,2 2 8,-16-2-24,14 0 40,-9 0 0,14 1-16,-19-1-24,14 0 0,2 0 40,-2 2-24,-14-2-16,14 0 40,0 2 8,-11-2-8,-3 0-40,18 2 32,-13-2-32,10 0 24,-15 0-24,14 0 0,-8 1 24,9-1 32,-15 0-56,5 2 0,11 0 0,-11 0 8,-5-2-8,18 1-8,-13-1 32,12 0 16,-17 0-40,6 2 0,11-2 0,-12 2-24,-5-2 24,19 2 0,-3-1-16,-11 1 72,-5-2-56,19 2 40,-5 0 24,0-1-16,-14-1-48,18 2-8,-3 0 16,1 0-8,-16-2 0,16 1 32,-2-1 8,-1 2-40,-13-2 0,14 0 0,2 2-32,1 0 48,-17-2-16,16 1 16,0-1 8,-2 2 16,-14-2-40,14 0 16,1 2-16,1-2 24,-16 0-24,16 0 24,-2 1 8,-1 1-24,-13-2-8,14 2-8,0 0-8,0-1 16,-14-1 0,5 2 16,16 0 8,-7 0 0,-14-2-24,5 1 32,18 1-8,-7 0-24,-16-2 0,15 0 16,1 2-16,-11-1 8,-5-1-8,25 2 16,-6 0 0,0 0 8,-19-2-24,21 3-16,0-1 8,-2 0 32,-19-2-24,19 1 24,0 1 24,0 0-8,-19-2-40,19 2 8,1-1-16,-1-1 32,-19 0-24,15 0 0,4 0 24,-1 0 16,-18 0-40,17 2 40,2-2-24,-1 2-16,-18-2 0,17 1 0,2-1-16,-1 2 48,-18-2-32,17 2 8,1 0-16,1-1-8,-19-1 16,15 2-16,1 0 48,-2 1 16,-14-3-48,14 2 32,0 0-8,1 1-32,-15-3 8,20 4-16,-5-1 40,-1-1 16,-14-2-40,16 2 41,-1 1-25,1 1-16,-16-4 0,19 3 24,-1 1-8,1-3 64,-19-1-80,21 2 80,-2 2-24,3-3-16,-22-1-40,21 4 16,0-1 40,2-1-32,-23-2-24,19 2 56,4 1 24,-1-1-48,-22-2-32,23 4 24,-1-1 8,-1 1-24,-21-4-8,21 3 56,-2-1-16,1 1 16,-20-3-56,20 5 32,0-1-24,0-1 24,-20-3-32,20 4 24,0-1 16,1 1 32,-21-4-72,23 3 56,0 1 0,-3-2 16,-20-2-72,23 3 8,1-1 64,-3 1 8,-21-3-80,21 4 72,2-3 0,-6 3-32,-17-4-40,19 2 32,2 1-24,-2 1 64,-19-4-72,20 1 40,-1 3 16,0-1-24,-19-3-32,19 4 0,0-1 0,2-1 16,-21-2-16,21 4 40,-2-3 16,0 3 0,-19-4-56,21 3 24,-2 1-32,2-1 16,-21-3-8,21 4 16,-2-1 0,2 2 24,-21-5-40,21 4 0,0 1 0,1-1 0,-22-4 0,21 5 40,2 0 24,-1 0 0,-22-5-64,23 5 88,1 1-72,-3-3-16,-21-3 0,21 5 16,4-1-8,-5 1 48,-20-5-56,27 5 88,-5 0-32,3-1 16,-25-4-72,24 3 0,0 3 0,-1-1 0,-23-5 0,24 5 32,-1 0-8,-2 1 24,-21-6-48,24 3 40,0 2-40,1 0 40,-25-5-40,24 6 16,1-1 24,-1 0-24,-24-5-16,23 4 32,-1 1 8,-3 0-64,-19-5 24,21 5 0,-2 0 8,2 1 24,-21-6-32,19 5 56,2 0 0,-5 0-24,-16-5-32,17 7 0,2 0 16,1-2 24,-20-5-40,20 6 32,3-1-8,0 0-8,-23-5-16,24 7 16,0-2 0,1 2 56,-25-7-72,22 6 40,3 0 48,1 1-40,-26-7-48,22 7 8,6 0 24,0-1-32,-28-6 0,28 7 112,0 0 8,-2-1-16,-26-6-104,24 7 104,2 0-80,-1-1 40,1 1-24,-26-7-40,26 7 56,-5 6-8,3-9-48,-24-4 0,23 5 0,1 9-16,-3-9 32,-21-5-16,21 7 16,-2 0 24,0 0-8,0 0-80,-1 0 24,-3 0-40,-15-7 64,18 14-24,-1-11 40,2 4 24,-19-7-40,23 14 32,-4-10 24,2 1-8,-21-5-48,21 5 40,3 2-8,1 0-32,-25-7 0,26 7 32,0 7 8,-2-10 16,-24-4-56,25 5 0,1 2-24,-5 7 48,1-9-8,1 0 48,-2 2 49,-21-7-113,22 7 0,-1 7-8,4-9 8,-25-5 0,22 5-48,-1 9 64,0-10 16,-21-4-32,21 5 8,1 2 8,-1 7-16,-21-14 0,23 3-16,0 3 16,-6 1 16,-17-7-16,23 6 0,-3 1 64,0 0-8,-20-7-56,22 7 32,-4 7 40,-1-8 8,-17-6-80,21 5 8,2 2 56,-1 0-32,-22-7-32,21 14-16,0-9 16,-2 2 40,-19-7-40,19 7 0,6 7 64,1-11-24,-26-3-40,22 7-8,1 7 16,-2-11-32,-21-3 24,14 6-32,5 1 48,0 0 40,-19-7-56,17 14 32,4-11 0,-5 4-48,-16-7 16,16 14-32,1-9 64,4 9 0,-21-14-32,21 4 16,1 9 8,-1-7-24,-21-6 0,21 5-24,3 9 24,-4-11 0,-20-3 0,21 5 0,1 9 56,-3-10-24,-19-4-32,21 7-16,0-2 16,-2 9-32,-19-14 32,19 3 16,-1 3 16,-1-1-16,-17-5-16,21 14 0,-5-11 0,5 4-32,-21-7 32,20 7 16,-4 0 24,3 0-40,-19-7 0,21 5 32,-2 9-48,4-8 0,-23-6 16,21 5-8,-2 2 16,0 0 8,-19-7-16,19 7 0,0 0 0,0 7 0,-19-14 0,18 3-56,-1 4 24,1 7 0,-18-14 32,17 3-16,2 4 32,2 7-16,-21-14 0,14 5 0,9 9 0,-2-8-16,-21-6 16,17 14 16,7-9 0,-6 2 0,-18-7-16,19 14-16,0-9 32,-2 2 0,-17-7-16,18 14-32,-1-11 48,1 2-16,-18-5 0,15 7-32,3 7 80,-4-8-32,-14-6-16,15 5-16,3 9 48,-4-13-32,-14-1 0,15 6-16,-1 8 16,2-9 0,-16-5 0,14 7-32,1 7 0,-1-9 8,-14-5 24,14 7-48,2 7 0,0-9-8,-16-5 56,13 7-32,3 7 16,-2-9 0,-14-5 16,16 14 16,-1-9 0,-1 2-48,-14-7 32,16 7 0,-11-2-16,16 2-8,-21-7 24,16 7 16,-11-2-8,11 9-16,-16-14 8,13 4 40,-7 3-56,13 7-8,-19-14 24,16 3 8,-11 11-48,14-9 8,-19-5 32,14 7-88,1 7 40,-1-9 48,-14-5 0,18 14-24,-3-8 64,-1 11-72,-14-17 32,16 7-72,0 7 72,-1-9 0,-15-5 0,14 5 64,-9 2-8,18 7-72,-23-14 16,14 4-32,0 10 24,2-9-24,-16-5 32,5 7-16,12 7-16,-12-11 64,-5-3-32,18 5 0,-13 2 0,14 7-16,-19-14 16,5 4-56,11 10 56,-11-11-48,-5-3 48,14 7 0,-9 0 0,13 0-40,-18-7 40,5 14-48,12-11-9,-11 4 41,-6-7 16,21 6 40,-16 1 9,14 0-17,-19-7-32,5 7-48,13 6 7,-13-9 41,-5-4 0,15 5-16,-9 2 56,9 0-56,-15-7 16,4 7 0,10 7-24,-11-11-24,-3-3 48,14 7-16,-10 7 0,13-10 32,-17-4-16,3 7 16,11 0-32,-10 0 0,-4-7 16,14 5-40,-9 9 24,9-11 48,-14-3-32,5 7 24,13 0 24,-13 7-16,-5-14-32,17 5-16,-12 1-16,13 8 32,-18-14 0,5 5 0,14 2 32,-14 0 0,-5-7-32,18 14 8,-13-11-16,14 2-8,-19-5 16,5 7-16,13 0 32,-13 0-16,-5-7 0,16 7-16,-13 0 0,2 0 0,-5-7 16,18 7-32,-15-2 32,11 0 0,-14-5 0,4 7-8,1-1 8,11-1 0,-16-5 0,5 7-32,10-2 64,-11 0-8,-4-5-24,14 5 16,-11 1 0,11-1-48,-14-5 32,5 7-24,9-2-40,-8 0 48,-6-5 16,5 6-8,12-1 16,-13 0 8,-4-5-16,5 7-24,0-2 32,0 0-16,-5-5 8,14 4-16,-10-1 40,1 1-24,-5-4 0,16 3-8,-13 2-8,2 1-32,-5-6 48,6 5 0,-1 0-16,9 0 32,-14-5-16,3 6 0,2-1-32,-1 0 24,-4-5 8,14 7-32,-11 0 32,1-2 0,-4-5 0,5 5 0,9 2-16,-14 0 16,0-7 0,3 6-32,3 0 8,8 1 24,-14-7 0,0 6-16,13-1 0,-13 0 16,0-5 0,4 4-16,-1 1 16,3 0 0,-6-5 0,14 5 0,-11-1 32,0 1-32,-3-5 0,6 3 0,-3 3-48,1-3-8,-4-3 56,3 4-16,2 1-24,-1-2 64,-1 1-24,-3-4 0,4 3 0,-1 1-24,1-1 24,-4-3 0,3 2-32,1 1 0,-1 1 64,-3-4-32,5 3-16,-1 3 16,-1-3 16,-3-3-16,6 4-56,-1 1 40,9-2 72,-14-3-56,3 6 0,1-1 32,1-2-16,-5-3-16,5 5-104,9 1 72,-9-1 8,-5-5 24,6 5-32,-1 0 48,10 1-16,-15-6 0,0 5 0,6-2 16,8 2-80,-14-5 64,0 4 16,0 1-40,3-1-24,-3-4 48,4 5-16,-1 0 0,0-3 8,-3-2 8,4 5-16,-1-1 40,1-1-48,-4-3 24,3 5-32,1 0 48,-1-1-16,-3-4 0,4 3-16,-1 3 32,3-3-48,-6-3 32,3 5-24,2 1 8,-1-1 32,-4-5-16,5 3 0,0 2 8,0 1-16,-5-6 8,6 3-48,-1 1 32,-2-1-8,-3-3 24,4 5-32,1 1 8,-2-1 32,-3-5-8,4 5 0,-1-2-8,-3 1 32,0-4-24,4 5-40,-4-3-32,0 3 112,0-5-40,3 4-88,-3-1 64,4-1 32,-4-2-8,0 3-72,0-1 160,0 0-88,0-2 0,0 3-16,0-1 32,0 0-72,0-2 56,0 2-16,0-1 64,0 1-40,0-2-8,3 2-40,-3-1 80,4 1-112,-4-2 72,3 2-40,-3 0 40,6 1-72,-6-3 72,5 2-56,0 1 0,0-1-8,-5-2 64,5 4-8,-1-3-24,-1 3 48,-3-4-16,6 5-32,-1-1 16,-2 1 16,-3-5 0,6 3 16,-3 1 16,0-3-8,-3-1-24,4 2-8,-1 0-40,1 0 24,-4-2 24,3 1 0,-3 1-16,0 0 0,0-2 16,4 2 16,-4-1-32,0 3 56,0-4-40,3 2 16,1 1-32,-1 1 16,-3-4 0,4 3-40,-1-1 56,1 1 8,-4-3-24,5 2 48,0 1 8,9 3-56,-14-6 0,0 3 0,4 2-16,1 1-24,-5-6 40,5 5 16,0 0-32,0 0 0,-5-5 16,4 6 16,-1-1-48,-3 0 32,0-5 0,4 3-16,-4-1 16,0 3 0,0-5 0,0 2-24,3 2 48,-3-3-48,0-1 24,0 2-16,0 0 32,0 1-32,0-3 16,4 2 0,-4 0-16,0 0 32,0-2-16,0 1 16,0 1-32,0 0 16,0-2 0,3 1 0,-3 1 16,0 2 0,0-4-16,0 1 0,4 1-16,-4-2 0,0 0 16,0 2 16,0-2 0,3 2-8,-3-2-8,0 1 0,4 1-24,-1 0 40,-3-2-16,4 2-32,-1-1 64,1 1-32,-4-2 0,0 2 0,3 0-16,-3-1-32,0-1 48,4 2-40,-4 2 56,0-3 8,0-1-24,0 2 16,0-2 16,0 0-64,0 0 32,0 0-72,0 2-24,0-2-320,0 0 416,-2 0-1048,-3 0-1057,-13 0-1351,18 0 3456,-7-5-5490,-15-1-3704,22 6 9194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5:51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4096,'0'0'0,"0"0"216,0 0-216,0 1 112,0-1 8,0 2-8,0-2-112,0 0 121,0 0-25,0 0 16,0 0-441,0 0 762,0 0-329,0 0-8,0 0-729,0 0 1354,3 0-633,-3 0 8,0 0-96,4 0 88,-4 0 16,0 0 24,0 0-128,0 0 136,-2 0 40,2 0 32,0 0-208,0 0 208,0 0 40,0 0 8,0 0-968,0 0 1664,0 0-696,0 0 8,0 0-1736,0 0 3200,3 2-1456,-3-2-16,0 0-256,0 2 216,4-2 8,-4 1-24,0-1-200,0 2 193,0 0 7,0-2-40,0 0-160,0 2 136,0-2-24,0 0 16,0 0-128,0 0 128,0 0 16,3 0 0,-3 0-144,0 0 136,0 0 8,0 0 0,0 0-568,0 0 1008,0 0-424,0 0-24,0 0-1016,0 0 1928,0 0-920,0 0-8,0 0-1416,0 0 2712,-1 0-1296,1 0 8,0 0-128,0 0 136,0 0 24,0 0-24,0 0-568,0 0 1008,0 0-424,0 0-32,0 0-968,0 0 1824,0 0-848,0 0-24,0 0-1312,0 0 2504,0 0-1192,0 0 8,0 0-1624,0 0 3120,0 0-1504,0 0-39,0 0-1842,0 1 3610,0-1-1785,0 0 40,0 0-88,0 0 72,0 0 0,0 2-16,0-2-56,0 2 40,0 0-16,0-2 16,0 0-40,0 1 56,0-1-16,0 2 8,0 0-8,0 0-40,0-1 40,0-1-40,0 2 48,0 0-8,0-2 0,0 0-40,0 1 40,0 1-32,3 0-8,-3-2 0,0 2 40,0-1-8,0 1 0,0-2-32,0 2 48,4 0-24,-4-1-16,0-1-8,0 2 24,0 0-16,0 1 56,5 1 0,-5-2-16,0 1 8,0-3-56,0 2 8,0 1 0,3 2 40,-3-5-48,0 4 64,4-1 24,-4 1 0,0-4-88,3 5 48,-3 0 8,4 1 0,-4-6-56,3 7 40,1-2 72,1 0-40,-5-5-72,3 5 40,1 0 16,-1 2-8,-3-7-48,0 6 64,0 1 8,0-2-16,0-5-56,4 5 24,-1 0 8,-3 0-32,0-5 0,4 4 32,-1-1 8,3 3 24,-6-6-64,5 3 16,0 1-40,0 1 48,-5-5-24,4 3 0,-1 1 88,1-1 16,-4-3-104,5 4 32,0-1-8,-1 1-24,-4-4 0,5 5 0,-2 0 48,2-1 8,-5-4-56,6 5 72,-3 0-8,1 0-16,-4-5-48,3 5 48,1-1 0,-1 1 32,-3-5-80,5 5 80,1 1 40,-1-1-40,-5-5-80,3 5 72,2 0-48,-1 1 56,-4-6-80,5 5 64,0 0-24,-1 0 32,-4-5-72,3 4-8,-3-1 32,4 1 32,-4-4-56,3 3 24,1-1 40,-1 1-16,-3-3-48,4 6 0,-1-3 24,1 0-40,-4-3 16,3 2 24,1 2 24,-1-1-24,-3-3-24,5 5 16,1-1-40,8-1 24,-14-3 0,0 4 8,3-1 16,0 3 48,-3-6-72,4 3 24,-1 2-8,1 0 16,-4-5-32,5 6-24,0-1 48,1 0 16,-6-5-40,5 5 0,0 1 48,-2-1-24,-3-5-24,4 5 0,1 0 32,0 2-16,-5-7-16,16 7 8,-16-2 8,5 2-32,-5-7 16,6 6 16,-1-1-8,0 0-16,-5-5 8,5 5 24,9 0-16,-14 1 9,0-6-17,4 5 8,1-2 8,9 3 8,-14-6-24,0 5 0,5 0 0,0-1 0,-5-4 0,5 3-40,1 2 32,8 0 16,-14-5-8,0 6 24,5-3 16,0 2-8,-5-5-32,5 6 16,0-1-32,1 0 16,-6-5 0,14 5 16,-14 0 16,3 1 48,-3-6-80,5 5 24,0 0-40,1 0 8,-6-5 8,5 7-40,9-1 88,-11-1-32,-3-5-16,4 5 8,-1 0 8,2-1-56,-5-4 40,6 3 0,8 2 0,-11 1 24,-3-6-24,4 3 24,11 1 16,-11-1-8,-4-3-32,14 5 16,-11 0 16,2 1 8,-5-6-40,14 5 40,-10 2-16,1-2-16,11 2 16,-16-7-24,3 7 16,2 0 16,9 0-8,-14-7-24,4 7 32,-1-2 0,2 0-8,-5-5-24,6 6 0,-1-1 0,0 2 16,-5-7-16,5 5 0,1 0 8,7 0 16,-13 1-48,6-3 24,-1 2 16,-5-5-16,14 6-16,-14-1 56,5 0-32,-5-5-8,14 3-24,-14 3 24,5-3 0,-5-3 0,5 5-8,-1 1 16,1-1 8,-5-5-16,5 3-16,1 2 16,7-1 24,-13-4-24,4 3 16,-1 3 0,3-1-8,-6-5-8,5 5 0,0 0 0,0 1 40,-5-6-40,16 5-24,-13 2 8,1 0 32,-4-7-16,14 7-24,-11 0 56,3-2 8,-6-5-40,15 7-16,-11 0 8,-1 0 16,-3-7-8,5 7-8,1 0-8,-1 0 64,-5-7-48,15 7-8,-11-2-8,1 0 32,-5-5-16,5 5-48,1 0 72,-1 1 0,-5-6-24,5 3-40,9 1 64,-14-1-48,0-3 24,5 4-24,0 1 24,1-2 16,-6-3-16,15 4 0,-15-1-16,6 1 40,-6-4-24,5 3-24,9 1 24,-11-1 16,-3-3-16,5 5-16,1-1 16,8-1 16,-14-3-16,3 4-24,2 1 24,0-1 0,-5-4 0,14 5 8,-10 0 8,1-2-32,-5-3 16,5 6 0,0-1 0,1 0 0,-6-5 0,14 5 0,-11 1-8,2-1 8,-5-5 0,14 7-16,-14 0 40,5-2 16,-5-5-40,6 7 24,-1-2 0,11 0 0,-16-5-24,3 6-16,2-1 8,13 0 32,-18-5-24,3 5-16,11-1 32,-9-1 0,-5-3-16,6 5-40,9-1 24,-11 1 32,-4-5-16,5 4 8,0-1 24,0 1-8,-5-4-24,16 3 8,-13-1-40,3 1 16,-6-3 16,3 5 0,2-1-16,1-1 48,-6-3-32,14 4 0,-11-1 0,2 1 8,-5-4-8,5 5 16,1 0-8,8 0 8,-14-5-16,3 6-16,11-1 8,-9 0 16,-5-5-8,14 5 0,-10 1 0,1-1 16,-5-5-16,14 7 0,-11-2 8,11 0-8,-14-5 0,5 5 16,9 2 24,-10-1-32,-4-6-8,15 5 24,-11 0-48,10-1 16,-14-4 8,3 5-16,13 0-8,-11 0 48,-5-5-24,18 4 0,-13-1 16,9 1 8,-14-4-24,3 5-16,2-2 8,1 3 16,-6-6-8,14 5-8,-11 0 32,2 0 8,-5-5-32,16 5 24,-16 1 8,5-3-8,-5-3-24,14 5 8,-14-1 8,14-2 8,-14-2-24,3 3-16,3 1 40,-1 1-48,-5-5 24,5 3 0,0 2 24,11-1-48,-16-4 24,4 3 40,1 1-24,0-1-8,-5-3-8,14 4 24,-11 1-8,3-3-16,-6-2 0,15 3 8,-11 1 8,1-1-40,-5-3 24,16 4 8,-13 1-8,11-2-8,-14-3 8,0 4 24,14 1-16,-11-1-16,-3-4 8,6 5 0,8 0 0,-11 0 8,-3-5-8,14 6 16,-11-1-16,17 0-16,-20-5 16,5 3-8,10 3 8,-9-1 0,-6-5 0,14 3 8,-11 1 8,1-1 0,-4-3-16,5 4-32,9 1 48,-11-2-16,-3-3 0,5 4 0,9-1 24,-10 1 0,-4-4-24,5 3-24,9 1 40,-14-1-8,0-3-8,5 4-24,0-1 40,9 1-16,-14-4 0,4 3 8,1 1-8,12-1 24,-17-3-24,4 4 16,1-3 24,9 3-8,-14-4-32,3 3 32,3 1-8,8-1-16,-14-3-8,3 6-8,2-3 8,9 1 24,-14-4-24,4 3 24,1 1 16,9-1-32,-14-3-8,3 3 0,3 1 0,8-1 16,-14-3-16,3 4 24,11-1 0,-11-1-32,-3-2 8,6 4 0,8-1-24,-11 1 8,-3-4 16,5 1-24,9 1 32,-10 0-16,-4-2 8,14 2-16,-11 1 16,2-1 0,-5-2 0,16 3 16,-13 1-16,13-3 0,-16-1 0,5 4 40,11 1-32,-13-1 56,-3-4-64,16 5 48,-12-2-8,1 1-40,-5-4 0,15 2 48,-11 1-48,1 1 40,-5-4-40,5 3 64,9 1-64,-14-3 56,0-1-56,5 4 0,9-3 8,-14 3 32,0-4-40,6 3 24,8-1 16,-14 2-16,0-4-24,5 3 0,0 1-24,9-1 24,-14-3 0,3 4 16,11-1-72,-10 1 48,-4-4 8,5 3-56,0-1-8,11 1 80,-16-3-16,3 2 8,3 1 8,11 1 0,-17-4-16,3 2 0,11 1 8,-10-1 16,-4-2-24,5 2 56,9 1-48,-10 1 24,-4-4-32,13 3 32,-9 1-32,10-1 40,-14-3-40,3 4 16,1-3-8,1 4 8,-5-5-16,17 4 48,-13-1-8,10 1 0,-14-4-40,3 2 48,3 1-32,-1 1 32,-5-4-48,15 3 56,-11 1-8,1-1 16,-5-3-64,4 2 56,1 1-8,12 1-32,-13-1 40,-4-3-56,17 4 24,-12-1-16,-5-3-8,16 4 32,-11-1-48,13 1 16,-4 1 40,-14-5-40,5 5 16,10 0 32,-9-1 16,-6-4-64,14 5 24,-9 0 16,14 0-8,-19-5-32,5 6 8,13-1 48,-13-2-16,-5-3-40,14 4 40,-9 1-40,9-1 0,-14-4 0,3 3-16,15 0 0,-15 1 32,-3-4-16,16 3-16,-11 1 32,0-1-16,-5-3 0,16 2 0,-13 2 24,11-1 8,-14-3-32,6 2 24,7 1 0,-7 1-24,-6-4 0,14 5 32,-11-3-24,11 1 48,-14-3-56,3 5 40,3-1 8,11 1 8,-17-5-56,4 4 0,1-1 24,10-1-48,-15-2 24,4 3 0,1 1 24,11-1-24,-16-3 0,5 6 16,11-3 24,-13 2-56,-3-5 16,18 4-24,-15-1 48,2 1-8,-5-4-16,16 3 24,-13-1 16,13 3-64,-16-5 24,5 4 0,16-1 0,-17 2 0,-4-5 0,5 4 24,12-1-24,-11 1 16,-6-4-16,17 3-16,-12 1 16,16-1 0,-21-3 0,3 2 0,11 0 40,-8 1 0,-6-3-40,14 2 16,-11 1-16,11 1 24,-14-4-24,5 3 24,0-1 48,13 2-32,-18-4-40,14 1 40,-11 3 8,13-1 24,-16-3-72,3 4 56,3-1 8,7 2-48,-13-5-16,4 4 8,12-2 24,-13 1-24,-3-3-8,14 4 32,-10-3 16,1 5-8,-5-6-40,15 1 16,-11 3 24,12-1 0,-16-3-40,3 2 33,11 0-25,-11-1 48,-3-1-56,6 2-24,11 2 48,-13-1 8,-4-3-32,13 2 0,-7 1 40,-1 1-32,-5-4-8,16 3 16,-16-1 8,5 2-32,-5-4 8,17 1-16,-12 3 32,13-1 48,-18-3-64,5 4 16,9-1 24,-11 1-16,-3-4-24,16 1-24,-11 3 48,9-1-8,-14-3-16,5 4 56,11-1 8,-11 1-16,-5-4-48,14 2 8,-9 1 8,1 1 0,-6-4-16,15 3 0,-11 1 40,11-3-24,-15-1-16,6 2 0,8 1-32,-11 1 32,-3-4 0,5 2 16,11 1-16,-11-1 64,-5-2-64,14 2 32,-10-1-16,10 3-8,-14-4-8,3 3 0,2 1 0,14-2 32,-19-2-32,6 3 8,7-1 8,-9 0 16,-4-2-32,5 1-16,9 1 32,0 2 24,-14-4-40,5 1 8,13 1 24,-13 0 24,-5-2-56,5 1 8,13 3-8,-5-1 32,-13-3-32,6 2 0,11 2 24,-12-1 24,-5-3-48,16 4 40,-11-1-16,14 2 16,-19-5-40,4 4 72,11-1-56,-9 1 8,-6-4-24,15 3 16,-11 2 0,13 1 8,-17-6-24,4 5 16,11 0 8,-9 0-8,-6-5-16,15 4 16,-11-1 0,11 1-8,-15-4-8,4 2 16,11 3 24,-9-2 8,-6-3-48,17 4 0,-12 1 24,13-2-8,-18-3-16,5 4 16,11-1-16,-13 1 8,-3-4-8,18 3 32,-13 1 8,12-1 32,-17-3-72,5 4 80,13-1-32,-13 1 8,-5-4-56,17 3 64,-11 2-48,13-1 56,-19-4-72,14 3 40,-9 1 8,11-1 16,-16-3-64,5 2 16,12 0 24,-12 1-24,-5-3-16,18 2 0,-13 2 56,12-3-8,-17-1-48,6 2 72,9 1-16,-11-1-32,-4-2-24,15 2-16,-11 1 8,12-1 48,-16-2-40,5 4 56,14-3 88,-14 1-72,-5-2-72,19 4 56,-13-1-16,11 1-40,-17-4 0,5 1 120,16 3-80,-7-1-40,-14-3 0,5 2-24,13 1 8,-15-1 40,-3-2-24,16 2 64,-11 0 16,14-1-16,-19-1-64,5 4 40,13-2-8,-15-1-32,-3-1 0,16 4 8,-13-2 24,13 1 8,-16-3-40,5 2 48,9 0-48,-9-1 0,-5-1 0,14 6 0,-9-3 40,11-1 24,-16-2-64,4 3 24,10-1 8,-11 0-8,-3-2-24,14 3-8,-9-1 16,11 1 8,-16-3-16,3 2 16,13 0 32,-11 1-24,-5-3-24,16 2-24,-11 0 8,11 1 16,-16-3 0,5 2 40,11 2 24,-13-3-40,-3-1-24,16 4 16,-16-2 24,14-1-8,-14-1-32,5 2 72,9 2-24,-11-3-32,-3-1-16,16 4 24,-13-3-24,13 3-16,-16-4 16,4 2-24,11 1 24,-11 1-16,-4-4 16,5 3-16,11-1 48,-11 0-16,-5-2-16,14 1 88,-11 1-64,11 2 8,-14-4-32,4 1 56,1 3-96,9-1 56,-14-3-16,14 2 0,-11 1 0,11-1 24,-14-2-24,5 4 16,1-1-16,-1-1 0,14 1-32,-16-1 32,11 0-40,-14-2 40,5 3 16,1-1-16,8 0 16,-14-2-16,3 3 8,11 1 40,-10-2 24,-4-2-72,15 3-16,-10-1 64,1 1-64,-6-3 16,15 5 48,-10-1-8,9-1-72,-14-3 32,0 4 0,14-2-56,-10 1 24,-4-3 32,5 4 80,14 1-112,-14-2 32,9-1 16,-14-2-16,6 4-64,9-3 80,-10 1 16,-5-2-32,16 2-16,-11-1 32,11 3-32,-16-4 16,5 2-16,11-1 32,-11 3 0,-5-4-16,19 3 32,-15-1-24,11 3 40,-15-5-48,6 2-32,11 0 16,-12 1 48,-5-3-32,21 2-56,-16 2 72,11-3-16,-16-1 0,3 2 0,13 0 24,-11 0 40,-5-2-64,14 1 0,-9 3 8,11-3-8,-16-1 0,4 2 0,13 2 16,-12-3 0,-5-1-16,14 2-16,-9 0 0,13 1 8,-18-3 8,5 2-32,14 2 48,-14 1-16,-5-5 0,18 3 0,-4 1 16,-9-1 8,-5-3-24,19 4 16,-14-1 0,13 1-16,-18-4 0,5 3 0,14 1 32,-14-1 8,-5-3-40,19 5 0,-13-1-16,11-1-8,-17-3 24,14 6-16,0-5 32,0 3 0,-14-4-16,15 3 57,-9 1-41,9-1-32,-15-3 16,16 4-73,-2-1-7,0 2 40,-14-5 40,19 4-32,-5 1 48,-9-1-16,-5-4 0,19 1 0,-14 1 0,18 2 16,-23-4-16,16 3 0,-2 0 16,1 1-32,-15-4 16,16 3 0,0 3 0,1-3 32,-17-3-32,17 4 24,-1-1 8,0-1-32,-16-2 0,5 3-48,18 1 40,-8 1-8,-15-5 16,18 4 0,1-1 24,-4 0-24,-15-3 0,14 4 0,2-1-24,-2-1 24,-14-2 0,16 4 0,3-1 16,-4 1-32,-15-4 16,16 3-16,1 1 16,1-1-16,-18-3 16,19 2 32,-3 1-16,1 1-16,-17-4 0,14 2-32,-9 1 0,16 0 8,-21-3 24,18 2-16,-3 0 16,-1 1 16,-14-3-16,19 2-16,-14 0 0,15 0 16,-20-2 0,15 1-16,-10 1 72,16 2-40,-21-4-16,18 1 16,-4 3 16,1-2-64,-15-2 32,14 1-16,-9 3 32,16-1 0,-21-3-16,16 4 32,0-3-32,-1 3 0,-15-4 0,6 3-32,13-1 0,-5 2 48,-14-4-16,17 3 0,2-1 16,-3 1-16,-16-3 0,17 2 16,-1 0-16,0 1 0,-16-3 0,15 2 0,3 2 16,-4-3-16,-14-1 0,15 2-16,-10 0 32,16 0-48,-21-2 32,14 1 0,0 3 16,0-3-16,-14-1 0,5 4-16,18-2 0,-9-1 0,-14-1 16,14 2-16,0-2 32,-9 2-16,-5-2 0,21 0 0,-7 2 0,0-2 16,-14 0-16,14 0 16,-1 0-16,-7 0 0,-6 0 0,21 0-16,-8 0 16,-7 1-16,-6-1 16,21 0-16,-7 0 32,-9 2-16,-5-2 0,22 0 16,-6 2-16,-13 0-16,-3-2 16,23 1 0,-9 1-16,0 0 48,-14-2-32,17 2 48,-3-1-40,-9 1 8,-5-2-16,21 2-24,-5-2 24,-2 2 8,-14-2-8,19 0 16,-3 0 0,-11 1-32,-5-1 16,24 0 0,-8 0-40,1 0 8,-17 0 32,21 0 16,-5 0-16,0 0 0,-16 0 0,15 0-32,1 0 32,0 0-24,-16 0 24,15 0 0,1 0 40,0 0-24,-16 0-16,15 0-16,1 0-16,-11 0 8,-5 0 24,21-3-16,-16 3 32,14 0-16,-19 0 0,14-4 0,-8 4-80,14-3 24,-20 3 56,14 0-40,-8 0-24,14 0 80,-20 0-16,14 0 0,-8 0 0,13 0 0,-19 0 0,14 0 16,-9 0 16,14 0 8,-19 0-40,5 0 32,16 0-16,-7 0-8,-14 0-8,14 0-8,0 0 48,-9 0-8,-5 0-32,19 0 0,-5 0 0,-9 0 0,-5 0 0,19 0-16,-13 0 16,9 0 16,-15 0-16,6 0-16,8 0 32,-11 0 0,-3 0-16,14 0-32,-11 0 32,11 0 0,-14 0 0,4 0 16,1 0-16,9 0 16,-14 0-16,3 0 0,3 0 0,-1 0 24,-5 0-24,16 0 16,-13 0-16,0 0 0,-3 0 0,6 0 0,-1 0-16,0 0 32,-5 0-16,14 2 0,-10-2 32,-1 1 8,-3-1-40,5 0 0,0 2 32,1-2-32,-6 0 0,14 2 0,-11-2 16,2 2 16,-5-2-32,6 1 24,7-1-8,-9 0-32,-4 0 16,5 0-8,11 0-24,-13 2 48,-3-2-16,4 0 0,1 0 16,0 0-32,-5 0 16,5 2 0,1-2-32,-1 0 64,-5 0-32,5 0 16,0 0-32,1 0 40,-6 0-24,5 0 0,0 0-24,0 0 24,-5 0 0,4 0 0,1 0-16,0 0 32,-5 0-16,4 0 16,1 0-32,0 0 16,-5 0 0,4 0 24,1 0-24,0 0 16,-5 0-16,5 0 49,0 0-98,1 0 49,-6 0 0,14 0 17,-14 0-34,5 0 66,-5 0-49,14 0 56,-14 0-72,5 0 16,0 0-16,0 0 8,9 0 32,-14 0-24,4 0 64,-1 0-64,2 0-16,-5 0 16,14 0-16,-14 0-40,6 0 56,-6 0 0,13 0 24,-13 0-64,4 0 56,-4 0-16,5 0 8,0 0-32,11-4 48,-16 4 24,0 0-48,5 0-16,1 0 0,-1-3 0,-5 3 16,14 0-56,-14-4 88,3 4-8,-3 0-24,5 0 16,-1 0 16,-1-3-48,-3 3 16,6 0 0,-3 0 16,11 0 0,-14 0-16,0 0 16,3 0-16,1 0-32,-4 0 32,3 0-32,3-4-8,-1 4 24,-5 0 16,5 0 32,-1 0-24,-1 0 24,-3 0-32,3-3 16,1 3-32,1 0 32,-5 0-16,5 0 16,1 0-32,-1 0 32,-5 0-16,5 0-16,0 0-16,13-4 16,-18 4 16,0 0-8,5 0 16,11 0-8,-16 0 0,13 0-8,-9 0 8,-4 0 0,5 0-16,9-3 32,-10 3-8,-4 0-8,5 0 0,0 0 0,0 0 0,-5 0 0,5-4 0,1 4 0,-1 0 0,9 0 0,-11 0-8,-3-3 16,0 3-8,4 0-24,-1-4-8,-3 4 64,0 0-32,4 0-32,1 0 48,-5 0-16,3-3-16,-3 3-1,4 0 1,-4 0 16,3 0 16,1-3 1,-1 3 15,-3 0-32,4 0 0,-1-4-32,3 4 32,-6 0 0,3 0-17,1 0 17,-1 0 17,-3 0-17,3-3 0,3 3-17,-1-4 17,-5 4 0,16 0 33,-13 0-49,1-3 16,-4 3 0,3 0 32,-3-4-48,5 4 32,-5 0-16,5 0 24,-1-3-24,1 3 0,-5 0 0,4-4 0,-1 4-8,1-3-8,-4 3 16,3 0-16,1-4 32,-1 4 0,-3 0-16,5-3 0,-1 3 0,-4 0 0,3-4-32,-3 1 32,4 3 0,-4 0 0,0 0 32,0 0-24,0 0-48,0-4 96,0 4-40,0 0-16,0 0 16,3 0-16,-3 0-48,0 0 48,4 0 16,-4 0-32,0 0 32,0 0-16,0 0 32,0 0-16,0 0-64,0 0 80,0 0-16,0 0-64,0 0 64,0 0 48,0 0-56,0 0-96,0 0 152,0 0-80,3 0 0,-3 0 16,4 0-32,1 0 96,0 0-48,-5 0-16,4 0 0,1 0-16,-2 0-48,-3 0 64,5 0-16,-1 0-24,1 0 24,-5 0 16,4 0-33,-4 0-111,3 0-80,-3 0 224,0 0-424,4 0-296,-1 0-448,-3 0 1168,0 0-1912,0 0-1185,0 0-1480,0 0 14163,-5 0-24445,0 0 6897,5 0 7962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5:5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 3208,'0'0'0,"0"0"0,0-3 576,0 3-512,0 0-40,0 0 8,0 0-32,0 0 8,0 0 32,0 0-88,0 0 80,0 0 0,4 0-48,-4 0 16,0 0-8,0 0 24,0 0-48,0 0 56,0 0-56,0 0 24,0 0 0,0 0 56,0 0-72,0 0 48,-2 0-48,2 0 24,0 0 32,0 0-40,0 0-16,-2 0 32,2 0 0,0 0 0,0 0-8,-1 0 64,1 0 32,0 0-32,0 0-64,0 0 120,0 0 40,0 0 8,0 0-616,0 0 1073,0 0-425,-2 0-40,2 0-160,0 0 144,-2 0 0,2 0-24,0 0-120,0 0 96,0 0 24,-1 0-16,1 0-104,0 0 88,0 0-24,0 0 0,0 0-280,0 0 496,0 0-240,0 0 16,0 0-432,0 0 760,-2 0-384,2 0 0,0 0 8,0-4-8,0 4 0,0 0 16,0 0 0,-2-3 24,2 3-40,0 0 48,0 0-8,0-4 24,0 4-64,0 0 72,0 0 32,0 0 32,0 0-448,0 0 768,0 0-296,0 0 16,0 0-968,0 0 1768,0 0-808,0 0 16,0 0-1512,0 0 2848,0 0-1360,0 0 32,0 0-2064,0 0 3920,0 0-1864,0 0 0,0 0-2600,0 0 4984,4 0-2448,-4 0-24,0 0-96,0 0 113,0 0-9,0 0-16,0 0-393,3 2 706,-3 0-377,0 0 24,0-2-48,3 0 40,-3 1 8,4 1 16,-4-2-64,0 2 32,3 0 32,1-1-8,-4-1-56,0 2 72,3-2 8,1 2-8,-4-2-72,3 2 40,3-1 24,-1 1 0,-5-2-64,14 2 88,-14 0 32,5-1-16,-5-1-104,5 2 72,0 0-32,1 0-8,-6-2-32,14 3 40,-11-1 8,2 1 32,-5-3-80,5 2 48,1 0 16,8 1-16,-14-3-48,3 2 48,2 1 8,0 1 0,-5-4-56,6 3 40,-1 1 8,0-1-8,-5-3-40,5 2 24,9 3-8,-14-3 16,0-2-32,6 4 40,-1-3-24,0 3 24,-5-4-40,5 1 8,11 1-8,-16 0 40,0-2-40,14 2 24,-11-1 8,2 1-16,-5-2-16,16 2 24,-12 0-24,1-1 16,-5-1-16,14 2 40,-11-2-8,2 2-16,-5-2-16,6 0 16,-1 0-24,11 2 48,-16-2-40,3 1 40,2 1 16,0 0 0,-5-2-56,6 2 40,9-1 8,-11 1 8,-4-2-56,14 4 48,-11 1 32,2-2-48,-5-3-32,14 4 72,-10 1-8,1-3 0,-5-2-64,16 3 72,-13 1 16,1 1-40,-4-5-48,14 3 56,-11 3 0,11-3-16,-14-3-40,3 4 56,3-1 8,9 0-24,-15-3-40,4 4 64,1-2-16,12 1-32,-17-3-16,0 4 32,6-3-8,8 3 24,-14-4-48,3 2 40,2-1 8,11 3-16,-16-4-32,3 2 48,3 1 40,11-1-8,-17-2-80,5 2 72,9 1-8,-9-1 8,-5-2-72,6 2 64,9-1 17,-9 1 39,-6-2-120,15 3 128,-10 1 0,9-2-32,-14-2-96,6 3 104,7-1-8,-7 0 24,-6-2-120,15 3 160,-9 1-48,11-1 8,-17-3-120,3 5 72,15 1 16,-13-3 8,-5-3-96,16 5 112,-11-1 0,12 1-24,-17-5-88,6 5 72,9 0-16,-11-1 0,-4-4-56,15 5 88,-9-1-8,11 1-24,-17-5-56,5 5 32,13-2-24,-13 1 8,-5-4-16,16 3 0,-11 1 0,10-1 16,-15-3-16,6 4-8,9-1 40,-9-1-32,-6-2 0,15 2 16,-10 1-8,11 1 16,-16-4-24,5 3 32,13 1 16,-13-3-40,-5-1-8,21 4 40,-16-1 24,14 3 16,-19-6-80,14 3 112,-9 2-16,16-1-16,-21-4-80,5 5 56,13-1-8,-13 1 32,-5-5-80,16 5 104,-11 0-24,12-1 24,-17-4-104,6 5 48,13 0 0,-5 0 0,-14-5-48,13 7 72,1 0 8,0-2-24,-14-5-56,14 7 24,0 7-32,0-12 16,-14-2-8,5 5 24,14 1 40,-13 1-40,-6-7-24,15 5 32,-9 0-48,13 0 16,-19-5 0,14 5 24,-9-1-8,12 1 16,-17-5-32,5 4 24,9 1-32,-8-2-8,-6-3 16,22 4-8,-17-1 8,11 1 32,-16-4-32,5 3 16,1-1-32,11 1 32,-17-3-16,5 2-16,13 3 40,-13-1-8,-5-4-16,15 5 24,-9 0 0,9 1-24,-15-6 0,14 5 48,0 0-24,-9 0 32,-5-5-56,23 5 48,-18 2-8,18 0-16,-23-7-24,14 7 0,1 0 24,1 7 0,-16-14-24,16 4 8,-1 1 16,1 2-8,0 0-32,-16-7 16,15 7 0,-1 0 16,-8-2-16,-6-5 0,17 5 0,-3 0 8,2 1 8,-16-6-16,13 5 8,1 0 56,0 2-64,-14-7 0,6 5-16,11 0 32,-3 1-16,-14-6 0,5 5-24,14 0 32,-5 0-8,-14-5 0,5 6-24,14-1 48,-3 0-8,-16-5-16,14 5-16,-9-1 8,16 1 32,-21-5-24,5 5 24,16-1-16,-5 1 8,-16-5-16,14 5-24,2 0-16,-1 0 64,-15-5-24,16 6 0,-1 1 24,1 0 16,-16-7-40,16 5-24,-1 9 24,3-13 8,-18-1-8,16 6-24,-1 1 40,-1 0 56,-14-7-72,5 5 0,16 2 32,-7 0 33,-14-7-65,5 14-16,18-13 56,-6 6-8,-17-7-32,14 7-8,2-1 56,-2 1-40,-14-7-8,5 5-8,14 0 16,-14 0-8,-5-5 0,20 5 0,-15 1 16,10-1 8,-15-5-24,6 5 0,15-1-24,-16 1 32,-5-5-8,24 3 0,-19 1 0,13-1 40,-18-3-40,5 4 0,14 1 16,-5-2-8,-14-3-8,14 4 16,2 1 8,-11-1 0,-5-4-24,19 3 0,-5 2 24,0 1 0,-14-6-24,14 5 72,1 2-24,-1-2 0,-14-5-48,16 7 48,-2 0-32,-9-2 32,-5-5-48,21 5 24,-7 2 0,2-2 16,-16-5-40,19 7 48,-4 0-24,1 0 16,-16-7-40,17 6 24,-11-1 0,15 0 0,-21-5-24,14 5 0,-1 0 8,-7 1 8,-6-6-16,19 5-24,-14-2 48,16 1-24,-21-4 0,5 3-16,14 1 32,-5-1-16,-14-3 0,5 4-16,13 1 48,-13-2-8,-5-3-24,19 2 0,-5 2 8,-9-1-8,-5-3 0,23 4-8,-9 1-8,2-2 40,-16-3-24,13 4 24,1 1-24,0 0 24,-14-5-24,14 5 0,0 2 0,2-1 64,-16-6-64,15 7 24,-1-2 40,4 9-16,-18-14-48,15 5 16,5 2 8,-5 7-24,-15-14 0,16 3 24,0 3 16,-3 1 8,-13-7-48,14 6 40,2 0-32,-2 1 8,-14-7-16,14 5 24,0 0 24,-9 0-32,-5-5-16,23 6 48,-9-1-56,1 0 8,-15-5 0,18 5 24,-13 0-24,14-1 8,-19-4-8,5 5 24,14-1 8,-13 1-48,-6-5 16,20 3 16,-4 1 8,0 1-48,-16-5 24,17 3 64,-3 3-64,0-3 0,-14-3 0,14 5 24,0 1-48,2-1 72,-16-5-48,13 5 40,-7 0-8,13 1-32,-19-6 0,14 3 0,0 2 0,0 0 0,-14-5 0,15 6 56,-10-1-48,16 0 8,-21-5-16,14 5 0,0 1-16,2-1 32,-16-5-16,14 3 8,0 2 24,1-1-24,-15-4-8,14 3 16,2 3 24,0-1-40,-16-5 0,14 5 24,-1-1 0,3 1-40,-16-5 16,5 3 0,16 2 0,-5 1 16,-16-6-16,5 3-16,16 2 48,-16-3 0,-5-2-32,19 5 0,-5 1 32,0-1-32,-14-5 0,14 5 24,-9 0 0,14 0 16,-19-5-40,6 4 24,11 1-24,-3 0 40,-14-5-40,5 4 8,16-1 24,-7 3-8,-14-6-24,14 3 0,0 1 0,-9 1 8,-5-5-8,19 3 16,-14 2 8,15-1 32,-20-4-56,13 5 8,-7-1 16,15 1-8,-21-5-16,14 5 0,1 0 24,3-1 16,-18-4-40,17 5 24,-1 0-8,-1 0 24,-15-5-40,16 6-16,-2-1 16,2 0 0,-16-5 0,15 5 24,-1-1-24,0 1 40,-14-5-40,14 5 0,3 0 16,-1 1-16,-16-6 0,17 5 8,1 0 48,-1 2-40,-17-7-16,14 5 8,0 1 8,-9-1-8,-5-5-8,21 5 16,-5 0 8,-2 0-24,-14-5 0,15 4 0,-9 1-8,15 0 32,-21-5-24,13 6 0,-7-1 0,15-2-16,-21-3 16,13 4 0,1 1-24,0 0 64,-14-5-40,6 5 0,16-1 0,-8 1 40,-14-5-40,14 4-24,0-1 48,2 2-16,-16-5-8,13 5 0,3 1 40,0-1-24,-16-5-16,15 5 40,1 0-56,-2 1 32,-14-6-16,14 7 8,2-2-8,-1 0 16,-15-5-16,18 5-16,-3 0 16,-9 1-8,-6-6 8,20 5 8,-6 0-8,0 2 0,-14-7 0,14 5 0,-9-1 0,15-1 16,-20-3-16,14 5 0,-1 1-16,-7-1 32,-6-5-16,19 5 24,-5-1-8,-9 1 0,-5-5-16,17 5-16,-11 0 0,14 0-8,-20-5 24,14 6 40,0-1-40,2 0 0,-16-5 0,14 4 40,2 1-64,-1 0 24,-15-5 0,14 5-16,0 0-8,0-1 32,-14-4-8,16 3 0,-2 3-8,-1-1 32,-13-5-24,16 5-16,-11 0 16,18-1 32,-23-4-32,16 3-16,-1 2-8,-1-1 24,-14-4 0,21 5 0,-16-1 40,18-1-16,-23-3-24,5 2 40,11 1-56,-11 3-8,-5-6 24,19 5 24,-14 0-24,16-1 24,-16-1 8,-5-3-32,20 3 8,-6 1-8,-9 1 40,-5-5-40,19 5-40,-5-1 32,-9 1-8,-5-5 16,19 2-40,-14 1 64,15 3 8,-20-6-32,13 3 24,-7 2-8,15 0-16,-21-5 0,13 4-16,-7-1 16,11 1 24,-17-4-24,5 5 0,13 0 16,-13-1-32,-5-4 16,21 5-8,-7-1 16,-9-1 8,-5-3-16,16 3 16,-11 1-32,12-1-8,-17-3 24,5 4 0,16 1 0,-15-1 24,-6-4-24,19 5 16,-14-2-16,14 1-16,-19-4 16,5 5 0,13-1-16,-13-1 16,-5-3 0,16 5 16,-11-3 0,12 1-48,-17-3 32,5 4-8,15-2-8,-5 1 0,-15-3 16,14 4-8,-9-1 16,15-1-16,-20-2 8,3 3 8,11 1-16,-9-1 16,-5-3-8,19 5 0,-3-1-8,-11-1 48,-5-3-40,18 4-40,-13 1 24,14-1 0,-19-4 16,5 5-24,16-2 48,-16 1-24,-5-4 0,19 3 40,-5 1-8,-8-1-64,-6-3 32,20 5-8,-14 1-8,13-3-24,-19-3 40,5 5 0,11-1 0,-11 1 0,-5-5 0,19 4 0,-14-1 24,16 2-32,-21-5 8,5 4 8,11-1 8,-11 1-40,-5-4 24,18 3-32,-4 1 8,-9-1 0,-5-3 24,21 4 0,-16 1 0,14-2 24,-19-3-24,5 6 0,13-3 0,-13-1 0,-5-2 0,17 3-48,-12 1 48,13-1 0,-18-3 0,5 4 0,9-1 8,-9-1-32,-5-2 24,18 3 24,-4 1-24,-9-1 32,-5-3-32,15 4 0,-9-1 8,13 1-48,-19-4 40,5 3-64,16-1 16,-7 1-48,-14-3 96,5 4 16,12-1 8,-11 3 16,-6-6-40,17 3 40,-3 2-40,-9-1-24,-5-4 24,18 3 0,-13 1 0,10 1 24,-15-5-24,6 4 40,15 1-16,-7-2-48,-14-3 24,5 4-16,14-1-8,-14 2 0,-5-5 24,23 4 24,-18-1-24,14 3 0,-19-6 0,5 3 16,9 1-16,-9-1 8,-5-3-8,18 2 16,-13 1 8,11-1-48,-16-2 24,5 3-24,11 1-8,-11-2 8,-5-2 24,15 1 0,-9 3 56,9-2-32,-15-2-24,6 3-24,11 1 8,-12-1-40,-5-3 56,16 4-32,-11 1 64,12-3-16,-17-2-16,6 3 24,13 2-32,-14 0 16,-5-5-8,16 4 0,-2-1 0,-9-1 16,-5-2-16,21 4-56,-16-3 48,14 3-8,-19-4 16,5 3-8,11-1 40,-11 2-40,-5-4 8,14 1 8,-10 3 8,11-1-32,-15-3 16,5 4 0,11-3 0,-2 3 0,-14-4 0,5 3-8,9-1 16,-9 2 24,-5-4-32,6 3-16,11 1 0,-12-3 16,-5-1 0,16 4-24,-13-1 48,11-1-24,-14-2 0,4 2 0,1 1-8,0 1-32,-5-4 40,16 3-16,-13-1 32,11 1-32,-14-3 16,14 2 16,-9 2-40,1-1-8,-6-3 32,17 2 32,-13 1-32,9-1-32,-13-2 32,14 2 0,-8 0-24,11 1-16,-17-3 40,4 4 32,9-1-48,-7 1 40,-6-4-24,14 3-8,-9-1-8,12-1 16,-17-1 0,5 2-16,11 0 48,-12 0-24,-4-2-8,15 1-8,-10 1-24,11 2 8,-16-4 24,5 1 0,9 1-16,-10 2 32,-4-4-16,15 1 0,-9 1-16,9 0 8,-15-2 8,4 2 0,11 1 8,-11 1 24,-4-4-32,5 3 24,11 0 16,-13 1-40,-3-4 0,16 3 0,-11 1 0,13-1 0,-18-3 0,3 2 8,13 3-8,-13 1 32,-3-6-32,16 3 0,-11 1 0,11-1 40,-16-3-40,3 4 24,2-1 0,11 0 0,-16-3-24,4 2-48,1 2 48,9-3-24,-14-1 24,3 2 8,13 0 8,-13 1-40,-3-3 24,16 4 8,-13-1-32,3-1 40,-6-2-16,15 2-16,-11 0 0,10-1 56,-14-1-40,3 2-8,11 0 8,-9 0 8,-5-2-8,14 3-40,-10-1 56,1-1 0,-5-1-16,16 2-40,-13 0 40,2 0-32,-5-2 32,14 1 32,-10 1-24,1 0 24,-5-2-32,16 2 8,-11-1-32,10 3 48,-15-4-24,4 2-8,12 1-24,-13-1 32,-3-2 0,14 3 16,-10 1-16,9-1 0,-13-3 0,4 4 16,12-1-56,-13-1 40,-3-2 0,16 3 8,-13-1-8,2 2 0,-5-4 0,16 1-40,-11 1-48,11 0 40,-16-2 48,3 2-16,13-1 0,-12 3 16,-4-4 0,13 2 16,-7 1-64,9-1 16,-15-2 32,0 2 32,14-1-72,-10 1 40,-4-2 0,5 2 8,11 0-56,-13-1 32,-3-1 16,4 2 16,1 0 8,9-1 16,-14-1-40,3 2 16,11 0-8,-10 1-16,-4-3 8,15 2 8,-11 0 8,10 1-56,-9-1 56,-5-2-16,14 4-16,-9-1 16,9 1 16,-14-4-16,3 3-16,11 1 16,-8-1 16,-6-3-16,14 4 0,-9-3 0,0 3 24,-5-4-24,14 3 0,-11-1 24,3 1 16,-6-3-40,15 2-56,-11 0 48,10 0-8,-14-2 16,3 1-24,11 1 72,-10 2-16,-4-4-32,5 1 8,0 1-8,9-2 16,-14 0-16,3 0-24,3 2 32,8 0 32,-14-2-40,3 1 16,2 1 32,-5-2-48,5 2 16,9 0-8,-10-2 64,1 1-40,-5-1-32,17 2 96,-13 0-48,1 0-32,-5-2-16,18 1-24,-15-1-8,1 2 32,-4-2 0,13 2 0,-9-1 32,1-1-24,-5 0-8,14 2 0,-10-2 0,1 0-8,-5 0 8,5 2 8,0-2 8,11 0 8,-16 0-24,0 2 24,14-2-48,-11 0 0,-3 0 24,4 0-16,1 0 8,0 0 8,-5 0 0,5 0 8,9 0 24,-14 0 0,0 0-32,4 0 56,-1 0-40,1 0-16,-4 0 0,3 0 40,2 0-56,9 0 56,-14 0-40,4 0 48,1 0-8,0 0 32,-5 0-72,4 0 48,1 0-8,0 0 0,-5 0-40,14 0 64,-10 0-8,-1 0 40,-3 0-96,4 0 88,-1 0-48,2 0 16,-5 0-56,6 0-16,-3 0 72,0 0-16,-3 0-40,4 1 40,-1 1-16,-3 0-80,0-2 56,4 2-88,-1-1-248,-3 1-432,0-2 768,0 2-1456,0 0-1233,0-1-1384,0-1 4073,0 2-5289,-1 0-1160,1-2 6449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6:01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34 126 4560,'0'0'0,"0"0"0,0 0 153,0 0 31,0 0 48,0 0-801,0 0 1418,0 0-553,0-3 24,0 3-320,0 0 344,0 0 32,0 0 16,0 0-1504,0 0 2624,0 0-1072,0 0-24,0 0-2784,0 0 5136,0 0-2392,0 0-39,0 0-3818,4 0 7250,-4 0-3545,0 0-64,0 0-160,0 0 104,0 0-24,0 1 8,0-1-88,0 2 152,0 2 80,0 1 24,0-5-256,0 5 272,0 9-16,0-9-32,0-5-224,0 16 248,0-9 0,-2 12 16,2-19-264,-2 14 272,0 1-32,1 1-8,1-16-232,-2 18 224,-2-1-8,4-1 16,0-16-232,-1 17 209,-1 0-33,0-1-32,2-16-144,-2 14 128,1 0 0,1 0 0,0-14-128,0 7 136,0 8-40,0-8-32,0-7-64,0 16 56,0-9-24,3 9 24,-3-16-56,0 5 112,0 2-48,0 0-8,0-7-56,0 5 40,0 0-24,4 0 16,-4-5-32,0 6 56,0-5-16,0 3-16,0-4-24,0 2 24,0-1-48,0 1 16,0-2 8,0 2 8,0 0-16,0-1-24,0-1 32,0 0-72,0 0-104,-2 0-88,2 0 264,0 0-424,0 0-192,0 0-145,0 0 2562,0 0-4554,0 0 1601,0 0-152,0 0 6513,0 0-11795,0 0 5018,0-3-3457,0 3 5025</inkml:trace>
  <inkml:trace contextRef="#ctx0" brushRef="#br0" timeOffset="647">1 117 4761,'0'0'0,"0"-3"224,0 3-224,0-4 184,0-1 16,0 0 24,0 5-224,0-4 256,0-1 48,0 0 8,0 5-312,3-5 312,1-9-32,-1 14-16,-3 0-264,4-5 200,1-11-48,0 13 0,-5 3-152,6-6 120,-1-8 8,0 14-16,-5 0-112,14-5 96,-11 2 0,1-1 8,-4 4-104,14-3 120,-14 3 40,3-4 0,-3 4-160,5-3 152,-1 3-8,-1 0-48,-3 0-96,6 0 129,-3 0-17,1 0-8,-4 0-104,3 2 128,1-1 0,-1 1 32,-3-2-160,4 5 192,-4 0-24,3 1-24,-3-6-144,0 7 120,0-2-24,0 2 0,0-7-96,0 7 112,0-2-24,0 0-8,0-5-80,0 7 72,0-2-24,0 1 8,0-6-56,0 5 48,0 0 24,0 0-16,0-5-56,0 5 48,0 1 24,-2-5-40,2-1-32,-1 4 64,-1-1 8,0-1 24,2-2-96,-3 4 96,-1-3-16,-1 3 0,5-4-80,-4 2 56,-1 1 16,2 1-8,3-4-64,-6 1 40,1 1 0,-2 0-40,7-2 0,-7 3 8,0-1 0,2 1 8,5-3-16,-5 4 16,0-1-16,1-1-8,4-2 8,-3 2-32,1 0 16,0-1 16,2-1 0,-1 2 0,-1-2-8,0 2-8,2-2 16,0 2-40,0-2 0,0 1 32,0-1 8,0 0-16,0 0 24,0 0 0,5 0-8,-1 0 0,-4 0 8,0 0-8,5 0 24,-2 0-16,1 0 0,-4 0-8,5 0 0,0 0-8,-1 0 8,-4 0 0,5 0 24,0 0-8,9 0-16,-14 0 0,4 0-16,-1 0-8,1 2 16,-4-2 8,3 2-8,2 0 16,9-1 8,-14-1-16,4 4 0,-1-1 0,1 1-8,-4-4 8,3 3-16,1 1 16,1-1 16,-5-3-16,5 4 0,0-1 0,1 1 0,-6-4 0,5 3-16,-2 2 0,1 1 32,-4-6-16,3 5-16,-3 0 8,4 0-8,-4-5 16,3 5-24,-3 1 24,0-1 16,0-5-16,0 5 0,0 0 16,0-1-24,0-4 8,0 5-8,0-2 8,0 1 0,0-4 0,0 5 16,0-1-8,-2-1 0,2-3-8,-3 4 16,-2-1-8,-2 1 8,7-4-16,-5 1 32,-9 1 0,12 0-16,2-2-16,-7 2 8,-7-2 8,9 0 0,5 0-16,-16 0 24,13 0-24,-4 0-24,7 0 24,-7-4-40,2 1-16,-1 3-40,6 0 96,-3-4-152,-1 1-72,1-1-160,3 4 384,-5-3-448,-1-1-72,1 1-56,5 3 576,-3 0-568,-1-4-9,1 1-7,3 3 584,-2 0-688,-1 0-120,1 0-112,2 0 920,-2-4-4209,2 4 4209</inkml:trace>
  <inkml:trace contextRef="#ctx0" brushRef="#br0" timeOffset="1338">241 307 4584,'0'0'0,"0"0"137,0 0 31,0 0-168,0 0 192,4 0 24,-1 0-8,-3 0-208,4 0 176,-4 0-8,3 2 0,-3-2-168,0 3 184,3 2 32,-3 1 32,0-6-248,4 7 248,-1 7 0,-3-9-16,0-5-232,4 7 232,-4 8-16,0-9-16,0-6-200,0 15 160,0-9-8,0 9-16,0-10-16,0 2 24,0 7-32,0-14-112,0 5 112,-2 2-40,2 7 8,0-14-80,0 4 72,-2 1-8,1 0 0,1-5-64,-2 4 57,2-1-25,0-1 16,0-2-48,-2 2 32,2-1 8,0-1 40,0 0-80,0 2 88,0-2 80,0 0 24,0 0-192,0 0 176,-2 0-32,2 0-64,0 0-80,-1-3 32,1-1 0,0 1-32,0 3 0,-2-5-8,0-1 8,2-8 8,0 14-8,-1 0 8,1-5 0,0-10 8,0 15-16,0-4-40,0-1 24,0 0 24,0 5-8,0-14 0,0 10 16,-2-1-8,2 5-8,-2-14-8,0 11 16,1-3 16,1 6-24,-2-15 32,0 11-16,-1-1 8,3 5-24,-4-16-24,2 13 8,1-2 32,1 5-16,-2-6 32,0 1 0,2 0 16,0 5-48,-2-5 16,2 0 8,0-1-8,0 6-16,0-3 40,0-1-16,0 4 24,0 0-48,0 0 32,0-3-32,0 3 32,0 0-32,4-4 16,-4 4 24,3 0 24,-3 0-64,4 0 40,-1 0 16,3 0-24,-6 0-32,5 0 40,0 0 24,0 0-8,-5 0-56,5 2 56,9 2 0,-10-1-24,-4-3-32,14 5 24,-11-1 16,2 1 0,-5-5-40,14 5 48,-10 2 8,1 0-24,-5-7-32,16 14 24,-13-9 16,11 2 8,-14-7-48,0 14 40,5-9-8,1 9-24,-6-14-8,3 6 0,2 7 24,11-7 16,-16-6-40,0 15 40,3-9-8,1 7-8,-4-13-24,0 6 16,0 8 8,0-9 48,0-5-72,0 5 88,0 2 8,0 0 32,0-7-128,-5 5 96,-1 2 48,3-2-8,3-5-136,-5 6 176,-2-3-8,0 1 8,7-4-176,-14 1 144,7 3-16,-10-2-16,17-2-112,-6 1 88,-9-1-8,9 0-32,6 0-48,-5 0 8,-10 0-16,11-3-40,-1-1-144,0 1-248,-1-2-424,6 5 864,-5-6-1216,2-8-336,1 11-401,2 3 1953,-2-14-5441,2 14 5441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6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4056,'0'0'0,"3"0"72,-3 0-72,0 0 96,4 0 16,-4 0 64,0 0-176,0 0 233,0 0 55,0 0 16,0 0-1129,0 0 1970,0 0-801,0 0 0,0 0-2177,0 0 4034,0 0-1825,0 0 8,0 0-3345,0 0 6266,0 0-2969,0 0-16,0 0-4281,0 0 8218,-2 0-3953,2 0-48,0 0-256,0 0 249,0 0-33,0 0 16,0 0-929,0 0 1610,0 0-705,0 0 0,0 0-1537,0 0 2794,0 0-1321,0 0-16,0 0-1865,0 0 3554,0 0-1697,0 0-16,0 0-2145,0 0 4170,0 0-2073,0-3 0,0 3-56,0 0 32,0 0 16,4-4 8,-4 4-56,3-3 32,-3 3-16,4-3-8,-4 3-8,3-4-8,2 1 24,1-3 32,-6 6-48,5-3 32,10-1-24,-15 1-16,0 3 8,6-4-8,8 1 16,-14-1 24,0 4-32,5 0 32,9-3-16,-14 0 0,0 3-16,5-4 8,0 4-8,0 0 32,-5 0-32,4 0 24,-1-3 0,1 3 16,-4 0-40,3 0 24,-3 0 16,6 0 8,-6 0-48,3 0 64,-3 0-24,0 0-24,0 0-16,0 0 16,0 0-24,3 1 40,-3-1-32,4 2 48,-4 3 0,0-1 24,0-4-72,0 3 40,0 2-24,3 1 16,-3-6-32,4 5 16,-4 0 16,3 0-8,-3-5-24,0 6 24,4-1-24,-1 0 24,-3-5-24,4 5 32,-1 0-16,3-1 16,-6-4-32,3 2 8,0 1 0,3 1 8,-6-4-16,0 3 16,3-1 16,11 0 16,-14-2-48,0 1 48,4 1 0,1-2 0,-5 0-48,3 0 48,3 0 32,-1 0 0,-5 0-80,5 0 88,9 0-16,-14-3 0,0 3-72,5-4 56,0 1 40,-1-1 8,-4 4-104,5-5 96,-2 0-8,1 1-24,-4 4-64,0-5 57,0 1 15,3 1 8,-3 3-80,0-3 96,0-1-16,0 1-40,0 3-40,0-4-8,0 1-80,-1-1-144,1 4 232,-2 0-553,-2-3-519,3 3-664,1 0 1736,-2 0-2233,-1-4-3832,3 4 6065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4T19:36:12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49 272 3208,'0'0'0,"0"0"104,0 0 48,0 0-152,0 0 200,0 0 24,0 0 16,0 0-904,0 0 1552,0 0-656,0 0 17,0 0-1618,0 2 3026,0-1-1345,0 3 8,0-4-320,0 5 312,0 0 0,0 2 24,0-7-336,0 16 312,0-11 8,0 14-8,0-19-312,0 16 296,0 1-40,0 1-16,0-18-240,-2 19 176,0-2 8,1 1 16,1-18-200,0 15 160,0 3 24,-2 1-71,2-19-113,-2 17 88,1 4-8,1-4-8,0-17-72,0 18 48,0-2 16,-2-3 8,2-13-72,0 7 40,0 9-8,0-11-32,0-5 0,0 7-24,0 7 48,0-10 0,0-4-24,0 5 56,0 0-16,0 0-48,0-5 8,0 6-16,0-1 0,0-4 16,0-1 0,0 2 24,0 2 0,0-3-24,0-1 0,0 2-32,0-2 0,0 0 0,0 0 32,0 2-32,0-2-32,0 0-112,0 0 176,0 0-377,0 0-223,0 0-200,0 0 2577,0-4-4450,0 1 1745,0-2 24,0 5 904,0-5-985,0-1-2279,0 6 3264</inkml:trace>
  <inkml:trace contextRef="#ctx0" brushRef="#br0" timeOffset="728">28 246 2752,'0'0'0,"0"-4"96,0 4 8,0 0-104,0-3 136,0-3 16,0 3 40,0 3-192,4-3 184,-1-1 0,1 1-8,-4 3-176,5-6 152,-2 3 0,2-1-8,-5 4-144,6 0 144,-1-3-15,0-1 7,-5 4-136,16-3 144,-16 3-24,5-4 24,-5 4-144,5 0 136,0 0-32,11 0 8,-16 0-112,4 0 112,1 0-24,10 0 24,-15 0-112,0 0 88,4 0-24,-1 2-8,1 0 0,-4-2-56,5 3 24,-5 3 16,0-1 8,0-5-48,0 5 32,0 0 16,0 1-8,0-6-40,0 5 40,0 2 0,-2-2 0,2-5-40,-1 5 24,-3 0 0,1 1 8,3-6-32,-6 5 8,1 0 16,-2 0-8,7-5-16,-7 5 0,0 1 16,0-5-8,7-1-8,-5 4 0,0-2 8,0-1 0,5-1-8,-6 2-16,3 0 16,1 0 8,2-2-8,-3 1-8,1 1 16,-1 0 0,3-2-8,-2 2-8,-2-1 8,1 1 16,3-2-16,-2 2-8,0-2 8,1 0 16,1 0-16,-2 0-16,2 0 0,0 0 16,0 2-16,0-2 24,5 0 0,-5 0-8,4 0 0,-1 1 16,2-1-8,-5 0-8,6 0 8,-1 0-8,10 0 16,-15 0-16,0 2 0,6 0-8,8-1 16,-14-1-8,0 2-16,5 0 8,10 0 16,-15-2-8,0 3 0,6 1 16,-1-1-24,-5-3 8,5 5-24,-1-1 8,-1 1 0,-3-5 16,4 5 0,-4 1 0,3-1-16,-3-5 16,5 3-16,-1 2-32,-4 1 0,0-6 48,0 5-40,0-2 16,0 1 32,0-4-8,0 5-8,-2 0 24,0 0-24,2-5 8,-2 6-8,-3-1 16,2-2 16,3-3-24,-5 4 16,-1-1 0,-1 1 24,7-4-40,-7 2 16,-6-1 16,7 1 0,6-2-32,-15 2 24,9 0 8,-8-1 0,14-1-32,-3 0 8,-4 0-8,0 0 8,7 0-8,-7 0 16,2 0 0,0 0 16,5 0-32,-6 0-32,5 0-48,-1-3-120,2 3 200,-2-4-440,2 4-240,0-3-225,0 3 905,0-5-3496,0 5 3496</inkml:trace>
  <inkml:trace contextRef="#ctx0" brushRef="#br0" timeOffset="1215">5 79 3128,'0'0'0,"-1"0"456,1 0-416,0 0-40,-2-4 64,2 1 24,0 3 24,0 0-112,-2-4 144,2 4 0,0 0 0,0 0-144,0-3 160,0 3-8,0-4 33,0 4-185,0 0 208,0-3-8,0 3 40,0 0-240,0 0 264,0 0 8,0 0 24,0 0-1128,0-4 1960,0 4-872,0 0 0,0 0-8,0 0-248,0 0 200,0 0 8,0 0-8,0 0-808,0 0 1360,0 0-624,0 0 0,0 0-1136,0 0 2096,0 2-992,4 0 16,-4-2-112,0 1 80,0 1-16,0 2 8,3-1-32,-3 1-16,4-1 0,-4-3-24,3 4 16,1-1 16,-4 1-8,0-4-24,3 3 16,1-1 8,-1 0-8,-3-2-16,4 1 16,-1 1 16,1 0 16,-4-2-48,5 2 24,-2-1 8,2 1 0,-5-2-32,6 0 0,-1 0 56,0 0 1,-5 0-57,5 0 32,1-3 32,-1-1-56,-5 4-8,5 0 24,0-5 32,-1 1-8,-4 4-48,5-5 72,-2 0-16,1 0 16,-4 5-72,3-6 48,1 1 24,-4-9 0,0 14-72,3 0 48,1-5 8,-1-9-8,-3 14-48,4-3 32,-1-1 8,1-1-16,-4 5-24,0-4 16,3-1 0,-3 2-8,0 3-8,0-4 16,0 4-56,0 0-24,0 0-80,0 0 144,0 0-312,0 2-233,0 2-215,0-4 760,0 5-968,0-2-64,0 2 16,0-5 1016,0 6-833,0-1-2575,0-5 3408</inkml:trace>
  <inkml:trace contextRef="#ctx0" brushRef="#br0" timeOffset="1916">204 381 384,'0'0'0,"0"0"40,0 0-40,0-3 64,0-1 8,0 1 16,0 3-88,0-4 104,0 1 0,0 0 8,0 3-112,0 0 120,0 0 0,0 0-8,0 0-464,-2 0 808,2 0-368,-2 0 16,2 0-104,0 1 96,0 1 16,-1 3-16,1-5-96,0 5 88,0 2-8,-2 7-24,2-14-56,0 4 56,-2 3-16,0 7-8,2-14-32,-1 5 32,1 9-16,-2-9-8,2-5-8,0 7 32,-2 0-8,0-2 0,2-5-24,0 5 24,0 1-24,0 1 16,0-7-16,0 5 0,0 0 16,-1 0-16,1-5 0,0 4-8,0-3 8,0 1 8,0-2-8,0 2 8,0 0 0,0-1 0,0-1-8,0 0 16,0 0 8,0 0 16,0 0-120,0 0 192,0-3-88,0-1-8,0 4-16,0-3 16,0 0-8,0-3 0,0 6-8,0-5 24,0-9-16,0 14-16,0 0 8,0-5-8,0-9-16,0 11 16,0 3 8,0-14 16,0 10-16,0-10 16,0 14-16,0-3 16,0-11-8,0 10 16,0 4-24,0-5 24,3 0 0,-3 0 0,0 5-24,0-14 32,0 14-24,4-4 8,-4 4-16,0-3 8,3-1 8,1 1 16,-4 3-32,0-4 32,0 4 0,0-3 16,0 3-48,3 0 56,1-4-8,-1 4 16,-3 0-64,4 0 56,-1 0-16,0 0 8,-3 0-48,4 0 40,10 0 0,-11 0 8,-3 0-48,6 0 40,9 2-8,-11 0 16,-4-2-48,3 3 32,2 3 0,9-1-8,-10 2-32,-4-7 8,3 14-8,1-11 0,-4-3 8,3 5-8,1 9 8,-1-10 24,-3 3-8,0-7-16,0 14 0,0-9 16,0-5-16,4 5 8,-4 9 0,0-11 48,0 3-16,0-6-40,0 5 40,0 0-8,-2 0-32,2-5 0,-4 6 8,3-1 24,-4-2-24,5-3-8,-6 6 24,-1-3-8,-7-1 0,14-2-16,-5 3 16,-9-1 8,9 0-8,5-2-16,-17 1 0,10-1 8,-7 0-32,14 0 24,-5 0-24,-1 0-24,-1 0-24,7 0 72,-7-3-168,2-1-104,0 4-88,5 0 360,-4-3-472,3-2-64,1 1-16,0 4 552,0-5-544,0 2-432,0 3 976</inkml:trace>
  <inkml:trace contextRef="#ctx0" brushRef="#br0" timeOffset="2347">496 113 3192,'0'0'0,"0"0"288,0 0-40,0 0-248,0-3 328,0 3 16,0-4 17,0 4-361,0 0 352,0-3-16,0 3 8,0 0-344,0 0 296,-2 0-24,1 0-32,1 0-240,0 0 208,-2 0-8,-3 0-32,5 0-168,-4 2 168,-1 1-24,0 2-16,5-5-128,-4 6 128,-1 8-24,-2-9 24,7-5-128,-5 15 120,-2-1-24,0 2-16,7-16-80,-5 14 72,0 3-16,-2 1 16,7-18-72,-6 17 88,1 2-8,0 0 0,5-19-80,-4 18 72,1-1-8,1 1 8,2-18-72,-2 17 16,1 0 16,1-1-32,0-16 0,0 14-8,0 0 24,0 0-24,0-14 8,3 5 8,1 11 48,1-11 0,-5-5-56,5 5 40,0 0-16,1 1-64,-6-6 40,5 3-96,0 1-96,9-1-216,-14-3 408,3 2-688,3 0-240,8-2-192,-14 0 1120,5 0-1177,9-4-2335,-14 4 3512</inkml:trace>
  <inkml:trace contextRef="#ctx0" brushRef="#br0" timeOffset="2740">587 183 3216,'0'0'0,"0"0"160,0 0 24,0 0 48,3 0 24,-3 0-256,0 0 256,4 0 32,-4 0 25,0 0-313,3 4 320,-3 1 8,4 2 0,-4-7-328,0 14 288,0-9-8,0 12-48,0-17-232,0 14 192,0 0-16,0 2-32,0-16-144,0 15 120,0-1-8,0 2-16,0-16-96,0 14 104,0 2 0,0-1-64,0-15-40,0 14 32,0-7-8,0 10-32,0-17 8,0 7 32,0 7 0,0-8-40,0-6 8,0 7 8,0-2-24,-2 0-8,2-5 24,0 5 32,0-3-24,0 0-96,0-2 88,0 1-168,0-1-248,0 0-200,0 0 616,0 0-776,3 0-152,-3-3 7,0 3 921,4-4-3160,-4 4 3160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801AC-88DB-42B0-908C-5BD18DF59C34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4789C-717B-46FA-9CA6-BBD3B5F96A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24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4789C-717B-46FA-9CA6-BBD3B5F96A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9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C4789C-717B-46FA-9CA6-BBD3B5F96A7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3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00E8-0E52-4A5B-9BC4-4D3EB6BC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411" y="5297342"/>
            <a:ext cx="6173353" cy="10849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FE1842-3178-4528-9BF6-0504A298C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64653" y="288352"/>
            <a:ext cx="7462693" cy="45782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19CCDC-BD4E-492C-B6DA-E6D1A0D544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56725" y="5297485"/>
            <a:ext cx="2540000" cy="108426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0" name="Content Placeholder 27">
            <a:extLst>
              <a:ext uri="{FF2B5EF4-FFF2-40B4-BE49-F238E27FC236}">
                <a16:creationId xmlns:a16="http://schemas.microsoft.com/office/drawing/2014/main" id="{B65C0379-1429-43AC-8950-1FD87D0C07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5275" y="5297342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96A88F2-F5BA-414D-BA53-513447267B2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573646" y="5297342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39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73F4-649E-430B-B35A-164991F7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AB38E-FBE2-41C0-9163-B18E63CC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FEC45-34DA-44B2-883D-216251DAC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2233E-2FE5-4FC1-A1DE-34AA10F6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3BCE-512B-49C5-B372-885F792AF071}" type="datetime1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F06CE-B433-440C-A0ED-BF1BBC98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E048A-DA8A-4646-AC61-BE1E0365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7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DF1D-8759-4F89-90D0-18197138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5591E-79C5-4925-878A-D6760425D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D7284-1136-411B-A59A-B4EA81EAE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F33A6-44FA-49F4-93FD-4ED8A102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421-36D7-4AC9-A649-A23E253767EB}" type="datetime1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BE5C7-4A06-470F-B8CC-E4C886D2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C8AB-FFB4-4EAF-86F0-26271FCC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52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D00-2E25-4E8E-A426-D79DFC32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A9197-3411-4DAB-8AE4-B41889506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6B240-8E42-423F-9347-F6426263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ADC8-6C19-4AF3-9DF7-8D230C9F8CF1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7FD66-987C-4576-A5C9-0B7FE6A7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37DF-33B6-40FF-BB15-C66760A9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254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57A17-6449-4C4E-92C9-13D49545FC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C19A0-0E0B-4CD8-85BA-10609DA83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15FC1-F45B-45A4-A0E6-54AC10C1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1C07-5D58-4503-9C5E-E08F0575CD06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D9ABE-8845-4D8D-9667-6FF45B85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86A3-E4D5-4139-AE47-BB9EBC8C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52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5158-D4B0-8AAA-F3E8-DD5CEF92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9CC8-92AB-F337-0FBC-8371F072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016D-6D97-D6DA-1F77-5B5CCF8A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B998-F40F-47A6-88F6-73D66BE3B369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A8B80-5EB4-DB11-DD76-0C674549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713B4-A1B3-1825-CC75-EFB70DB9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AF54-1247-4117-B797-8C92217319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81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AB98-0CCE-41AA-B7C5-17C9F8FAE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EB6E4-8EEA-4229-BC02-4CFF19FF2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oundRect">
            <a:avLst>
              <a:gd name="adj" fmla="val 33501"/>
            </a:avLst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46F5-AC84-4DF3-8440-A8A17A95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39ED-20D7-46BC-AA6F-5B31F39F92A9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58AD-5FD1-4B8C-88C8-181D7D8F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991B-1A53-41C8-A9FD-57B2A34E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48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194BE0-C7F8-42C6-97C2-57CAEC319F13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74D59-6035-4DEC-BC59-1763F7E7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91173-D057-47D3-8657-9556D69AD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6" y="1468582"/>
            <a:ext cx="10280073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EE92-E6F7-41A6-9C78-32E98C5A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B0F8-D565-4263-A968-15C841036EBD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280A1-A4E9-4A02-82EF-B0C8BA57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88378-F16A-4049-B34C-CEE7A252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DC5CB57B-F363-46DB-9319-92CB75DF7E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0379830B-6DA8-4F5C-8558-C1F0542EDA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30" name="Content Placeholder 27">
            <a:extLst>
              <a:ext uri="{FF2B5EF4-FFF2-40B4-BE49-F238E27FC236}">
                <a16:creationId xmlns:a16="http://schemas.microsoft.com/office/drawing/2014/main" id="{289028DE-A57D-45A5-BD2F-BC8014DD14E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31" name="Content Placeholder 27">
            <a:extLst>
              <a:ext uri="{FF2B5EF4-FFF2-40B4-BE49-F238E27FC236}">
                <a16:creationId xmlns:a16="http://schemas.microsoft.com/office/drawing/2014/main" id="{9ADEBA35-F8DA-4565-A2BE-EA9E7502BDC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42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6A555E3-EE70-4A9C-B8C9-B4F898681F77}"/>
              </a:ext>
            </a:extLst>
          </p:cNvPr>
          <p:cNvSpPr/>
          <p:nvPr userDrawn="1"/>
        </p:nvSpPr>
        <p:spPr>
          <a:xfrm>
            <a:off x="2179010" y="1953270"/>
            <a:ext cx="806631" cy="523220"/>
          </a:xfrm>
          <a:prstGeom prst="roundRect">
            <a:avLst>
              <a:gd name="adj" fmla="val 3996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10C86-555E-4AF6-AC38-1A13DA29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EEF11-A638-4104-AF46-2E738D93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7372-4DAF-4293-ABAB-750E43BD2D56}" type="datetime1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CC423-F344-4424-B4BC-9BA3BF88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897BF-A148-467D-8D74-B89E6E63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85F577-DE6E-40E6-850E-A97052408119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ontent Placeholder 27">
            <a:extLst>
              <a:ext uri="{FF2B5EF4-FFF2-40B4-BE49-F238E27FC236}">
                <a16:creationId xmlns:a16="http://schemas.microsoft.com/office/drawing/2014/main" id="{9FD33088-00B3-4769-BD8D-976E6F90C6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735D670D-3A12-4E75-B398-F6CB98B9CE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50781821-D537-4659-80C4-0691F18D0F5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3" name="Content Placeholder 27">
            <a:extLst>
              <a:ext uri="{FF2B5EF4-FFF2-40B4-BE49-F238E27FC236}">
                <a16:creationId xmlns:a16="http://schemas.microsoft.com/office/drawing/2014/main" id="{0EAAC242-2D1D-461F-B416-44B17B6AC92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17D47-854E-4A53-A547-4D03BFFA6CF6}"/>
              </a:ext>
            </a:extLst>
          </p:cNvPr>
          <p:cNvSpPr txBox="1"/>
          <p:nvPr userDrawn="1"/>
        </p:nvSpPr>
        <p:spPr>
          <a:xfrm>
            <a:off x="2179010" y="194311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</a:rPr>
              <a:t>Aim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637C60-FF3E-47EA-A853-79975DE7BDB1}"/>
              </a:ext>
            </a:extLst>
          </p:cNvPr>
          <p:cNvSpPr/>
          <p:nvPr userDrawn="1"/>
        </p:nvSpPr>
        <p:spPr>
          <a:xfrm>
            <a:off x="2033686" y="3424888"/>
            <a:ext cx="1124804" cy="523220"/>
          </a:xfrm>
          <a:prstGeom prst="roundRect">
            <a:avLst>
              <a:gd name="adj" fmla="val 3996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13997-0FE2-456B-A2D1-E90940FB4A54}"/>
              </a:ext>
            </a:extLst>
          </p:cNvPr>
          <p:cNvSpPr txBox="1"/>
          <p:nvPr userDrawn="1"/>
        </p:nvSpPr>
        <p:spPr>
          <a:xfrm>
            <a:off x="2033685" y="3414728"/>
            <a:ext cx="1122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</a:rPr>
              <a:t>Model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15BE97-B20A-4D04-80EA-6723EE90E9DD}"/>
              </a:ext>
            </a:extLst>
          </p:cNvPr>
          <p:cNvSpPr/>
          <p:nvPr userDrawn="1"/>
        </p:nvSpPr>
        <p:spPr>
          <a:xfrm>
            <a:off x="1630370" y="4896506"/>
            <a:ext cx="1977700" cy="523220"/>
          </a:xfrm>
          <a:prstGeom prst="roundRect">
            <a:avLst>
              <a:gd name="adj" fmla="val 3996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04CBB-0A49-4FEF-ADAE-AE852301DDA8}"/>
              </a:ext>
            </a:extLst>
          </p:cNvPr>
          <p:cNvSpPr txBox="1"/>
          <p:nvPr userDrawn="1"/>
        </p:nvSpPr>
        <p:spPr>
          <a:xfrm>
            <a:off x="1630370" y="4886346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</a:rPr>
              <a:t>Conclusions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F985DB7-2C91-4EE2-8A4E-A5BABFFB3A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9050" y="1616075"/>
            <a:ext cx="7753350" cy="1238885"/>
          </a:xfrm>
          <a:prstGeom prst="roundRect">
            <a:avLst>
              <a:gd name="adj" fmla="val 18596"/>
            </a:avLst>
          </a:prstGeom>
          <a:noFill/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22">
            <a:extLst>
              <a:ext uri="{FF2B5EF4-FFF2-40B4-BE49-F238E27FC236}">
                <a16:creationId xmlns:a16="http://schemas.microsoft.com/office/drawing/2014/main" id="{6BA7A4DE-A67C-4A38-9283-006CA29EB9A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29050" y="3061249"/>
            <a:ext cx="7753350" cy="1238885"/>
          </a:xfrm>
          <a:prstGeom prst="roundRect">
            <a:avLst>
              <a:gd name="adj" fmla="val 18596"/>
            </a:avLst>
          </a:prstGeom>
          <a:noFill/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22">
            <a:extLst>
              <a:ext uri="{FF2B5EF4-FFF2-40B4-BE49-F238E27FC236}">
                <a16:creationId xmlns:a16="http://schemas.microsoft.com/office/drawing/2014/main" id="{D4554ADA-3CFA-410B-AFC3-3EABAC778E7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29050" y="4506423"/>
            <a:ext cx="7753350" cy="1238885"/>
          </a:xfrm>
          <a:prstGeom prst="roundRect">
            <a:avLst>
              <a:gd name="adj" fmla="val 18596"/>
            </a:avLst>
          </a:prstGeom>
          <a:noFill/>
          <a:ln>
            <a:solidFill>
              <a:schemeClr val="tx1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00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3C8-AD8D-40DA-A21D-EE90D3DF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B5A3-7487-466F-A48A-A80B7DD78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18F34-9158-4BEA-8F4B-20180A3A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CA3B-954E-4ABE-B83B-6F63AAC49727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428A-E64B-4347-BEE6-8FCBBAC4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271A-1FB9-46D5-9BFC-40C49657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3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3DA6-61F5-488B-941A-07BE1A69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F7C4-3563-4588-A2D6-F93D232A9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26" y="1468582"/>
            <a:ext cx="504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B31A9-34E7-4B76-B6EE-C4AFBC383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7199" y="1468582"/>
            <a:ext cx="504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E4606-AA68-4619-83A2-3DF1E2AC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B787-D88A-40ED-A3B4-48566A2F10F7}" type="datetime1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5FAAA-044E-4905-A871-02D8D1E0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EF149-3B44-4329-B8F6-C69EA9D0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9E8F4A-32F7-408C-9D18-E2676135A941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7">
            <a:extLst>
              <a:ext uri="{FF2B5EF4-FFF2-40B4-BE49-F238E27FC236}">
                <a16:creationId xmlns:a16="http://schemas.microsoft.com/office/drawing/2014/main" id="{285B51C6-65FB-40D4-8476-C118768BED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0" name="Content Placeholder 27">
            <a:extLst>
              <a:ext uri="{FF2B5EF4-FFF2-40B4-BE49-F238E27FC236}">
                <a16:creationId xmlns:a16="http://schemas.microsoft.com/office/drawing/2014/main" id="{8E418F10-84D9-4B7D-80EC-56B8E7BA3B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1" name="Content Placeholder 27">
            <a:extLst>
              <a:ext uri="{FF2B5EF4-FFF2-40B4-BE49-F238E27FC236}">
                <a16:creationId xmlns:a16="http://schemas.microsoft.com/office/drawing/2014/main" id="{6AD7B9CF-717B-4253-9932-0BE6F44145C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2" name="Content Placeholder 27">
            <a:extLst>
              <a:ext uri="{FF2B5EF4-FFF2-40B4-BE49-F238E27FC236}">
                <a16:creationId xmlns:a16="http://schemas.microsoft.com/office/drawing/2014/main" id="{B78B5098-E5E7-4100-98E9-DF45F0DE375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64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22B99-D80E-4707-A4D5-E0589DB2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108" y="1518603"/>
            <a:ext cx="5040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EB6BE-92C7-4060-9CD4-04B944CA6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7199" y="1504415"/>
            <a:ext cx="5040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7D864-0201-43BC-9B94-E18AA6F2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4DCF-00C1-40D9-836F-E14041C94215}" type="datetime1">
              <a:rPr lang="en-GB" smtClean="0"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7D014-4BBD-44AC-9015-B17BB9CB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C0372-5570-4D51-AC01-58536215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8E9CF3-1881-4ED8-8CBB-B1732321E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8" y="217344"/>
            <a:ext cx="11677072" cy="10849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11C886-3A64-4E3F-8D8D-ED3EAF3F44C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07126" y="2204720"/>
            <a:ext cx="5040000" cy="39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F18D3DA-E54D-4396-876E-52A7067B6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7199" y="2200102"/>
            <a:ext cx="5040000" cy="39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E5644C1-2693-4B53-B57F-427A8CEE08C1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ontent Placeholder 27">
            <a:extLst>
              <a:ext uri="{FF2B5EF4-FFF2-40B4-BE49-F238E27FC236}">
                <a16:creationId xmlns:a16="http://schemas.microsoft.com/office/drawing/2014/main" id="{D9607689-F9B0-457D-93F1-94E53CD83B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4" name="Content Placeholder 27">
            <a:extLst>
              <a:ext uri="{FF2B5EF4-FFF2-40B4-BE49-F238E27FC236}">
                <a16:creationId xmlns:a16="http://schemas.microsoft.com/office/drawing/2014/main" id="{1A544BA7-0A3E-4FA3-BECC-D88894568E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5" name="Content Placeholder 27">
            <a:extLst>
              <a:ext uri="{FF2B5EF4-FFF2-40B4-BE49-F238E27FC236}">
                <a16:creationId xmlns:a16="http://schemas.microsoft.com/office/drawing/2014/main" id="{E216C0A2-F13B-49A1-A288-4A77957ABEE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26" name="Content Placeholder 27">
            <a:extLst>
              <a:ext uri="{FF2B5EF4-FFF2-40B4-BE49-F238E27FC236}">
                <a16:creationId xmlns:a16="http://schemas.microsoft.com/office/drawing/2014/main" id="{DD49AEA4-591E-417C-86AB-DAE2E919B1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16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2A3B-3440-4056-8741-AE1864F4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26D65-EA3A-4CA0-B412-D0ACA0C7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2877-A910-45C1-B30C-D35B050DAEA9}" type="datetime1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D6A44-1357-4689-8632-81D48D06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59447-5965-422D-BF71-2746B6CB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56405D-B628-4ACC-93EC-5CB518BB2923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7">
            <a:extLst>
              <a:ext uri="{FF2B5EF4-FFF2-40B4-BE49-F238E27FC236}">
                <a16:creationId xmlns:a16="http://schemas.microsoft.com/office/drawing/2014/main" id="{79A9A48D-D807-44AF-AD97-9EE5F9E4B0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7" name="Content Placeholder 27">
            <a:extLst>
              <a:ext uri="{FF2B5EF4-FFF2-40B4-BE49-F238E27FC236}">
                <a16:creationId xmlns:a16="http://schemas.microsoft.com/office/drawing/2014/main" id="{7CA5011C-7E0A-4A63-AFC0-D7141C252A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8" name="Content Placeholder 27">
            <a:extLst>
              <a:ext uri="{FF2B5EF4-FFF2-40B4-BE49-F238E27FC236}">
                <a16:creationId xmlns:a16="http://schemas.microsoft.com/office/drawing/2014/main" id="{41ED119A-A46A-4DB6-BE11-1A406B9D9B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9" name="Content Placeholder 27">
            <a:extLst>
              <a:ext uri="{FF2B5EF4-FFF2-40B4-BE49-F238E27FC236}">
                <a16:creationId xmlns:a16="http://schemas.microsoft.com/office/drawing/2014/main" id="{D6769F81-3887-405B-8800-90B54CD341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7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43661-B05F-4677-901F-F30B8FDA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E31EA-D229-4040-9AC9-09849A57AC39}" type="datetime1">
              <a:rPr lang="en-GB" smtClean="0"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057D9-1D1A-4201-A9A1-3DE8EEA2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A736C-9AF4-4DF1-BEA2-25A83CB5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5985E8-3C88-4FFD-858F-09584BD81FDF}"/>
              </a:ext>
            </a:extLst>
          </p:cNvPr>
          <p:cNvSpPr/>
          <p:nvPr userDrawn="1"/>
        </p:nvSpPr>
        <p:spPr>
          <a:xfrm>
            <a:off x="210128" y="1458595"/>
            <a:ext cx="1222432" cy="4688273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27">
            <a:extLst>
              <a:ext uri="{FF2B5EF4-FFF2-40B4-BE49-F238E27FC236}">
                <a16:creationId xmlns:a16="http://schemas.microsoft.com/office/drawing/2014/main" id="{E125246E-9615-43B2-A593-758AF0FF9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6" name="Content Placeholder 27">
            <a:extLst>
              <a:ext uri="{FF2B5EF4-FFF2-40B4-BE49-F238E27FC236}">
                <a16:creationId xmlns:a16="http://schemas.microsoft.com/office/drawing/2014/main" id="{F93FB7A1-D474-4B02-9F37-924445DC96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7" name="Content Placeholder 27">
            <a:extLst>
              <a:ext uri="{FF2B5EF4-FFF2-40B4-BE49-F238E27FC236}">
                <a16:creationId xmlns:a16="http://schemas.microsoft.com/office/drawing/2014/main" id="{018D6158-E0DF-4907-BE42-3489AC3948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18" name="Content Placeholder 27">
            <a:extLst>
              <a:ext uri="{FF2B5EF4-FFF2-40B4-BE49-F238E27FC236}">
                <a16:creationId xmlns:a16="http://schemas.microsoft.com/office/drawing/2014/main" id="{E391F9F2-E18F-41ED-8EA2-F34F179077A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7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D22BA7-0671-4269-9AE6-8F582ACE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8" y="217344"/>
            <a:ext cx="11677072" cy="1084984"/>
          </a:xfrm>
          <a:prstGeom prst="roundRect">
            <a:avLst>
              <a:gd name="adj" fmla="val 23222"/>
            </a:avLst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10B51-5AC2-4BD7-84A3-C60DEB05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7127" y="1455102"/>
            <a:ext cx="10280073" cy="4680000"/>
          </a:xfrm>
          <a:prstGeom prst="roundRect">
            <a:avLst>
              <a:gd name="adj" fmla="val 7115"/>
            </a:avLst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E180-606D-41F4-B687-E2FDED91A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372-4DAF-4293-ABAB-750E43BD2D56}" type="datetime1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28A96-BC13-4E53-84F9-13096509E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82FDA-57A3-412A-B7D9-04E4CE4F4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8AB34-3BDB-4DC5-8530-20AEF8CDB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6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6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.jpeg"/><Relationship Id="rId3" Type="http://schemas.openxmlformats.org/officeDocument/2006/relationships/image" Target="../media/image27.svg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4.jpeg"/><Relationship Id="rId5" Type="http://schemas.openxmlformats.org/officeDocument/2006/relationships/image" Target="../media/image29.jpeg"/><Relationship Id="rId10" Type="http://schemas.openxmlformats.org/officeDocument/2006/relationships/image" Target="../media/image3.jpeg"/><Relationship Id="rId4" Type="http://schemas.openxmlformats.org/officeDocument/2006/relationships/image" Target="../media/image28.jpe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image" Target="../media/image37.png"/><Relationship Id="rId21" Type="http://schemas.openxmlformats.org/officeDocument/2006/relationships/image" Target="../media/image47.png"/><Relationship Id="rId34" Type="http://schemas.openxmlformats.org/officeDocument/2006/relationships/image" Target="../media/image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4.jpeg"/><Relationship Id="rId2" Type="http://schemas.openxmlformats.org/officeDocument/2006/relationships/image" Target="../media/image36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28.jpeg"/><Relationship Id="rId24" Type="http://schemas.openxmlformats.org/officeDocument/2006/relationships/customXml" Target="../ink/ink8.xml"/><Relationship Id="rId32" Type="http://schemas.openxmlformats.org/officeDocument/2006/relationships/image" Target="../media/image3.jpe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10.xml"/><Relationship Id="rId10" Type="http://schemas.openxmlformats.org/officeDocument/2006/relationships/image" Target="../media/image41.png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" Type="http://schemas.openxmlformats.org/officeDocument/2006/relationships/image" Target="../media/image29.jpeg"/><Relationship Id="rId9" Type="http://schemas.openxmlformats.org/officeDocument/2006/relationships/image" Target="../media/image40.png"/><Relationship Id="rId14" Type="http://schemas.openxmlformats.org/officeDocument/2006/relationships/image" Target="../media/image43.png"/><Relationship Id="rId22" Type="http://schemas.openxmlformats.org/officeDocument/2006/relationships/customXml" Target="../ink/ink7.xml"/><Relationship Id="rId27" Type="http://schemas.openxmlformats.org/officeDocument/2006/relationships/image" Target="../media/image50.png"/><Relationship Id="rId30" Type="http://schemas.openxmlformats.org/officeDocument/2006/relationships/customXml" Target="../ink/ink11.xml"/><Relationship Id="rId35" Type="http://schemas.openxmlformats.org/officeDocument/2006/relationships/image" Target="../media/image6.jpeg"/><Relationship Id="rId8" Type="http://schemas.openxmlformats.org/officeDocument/2006/relationships/customXml" Target="../ink/ink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17.xml"/><Relationship Id="rId18" Type="http://schemas.openxmlformats.org/officeDocument/2006/relationships/image" Target="../media/image61.png"/><Relationship Id="rId26" Type="http://schemas.openxmlformats.org/officeDocument/2006/relationships/image" Target="../media/image4.jpe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58.png"/><Relationship Id="rId17" Type="http://schemas.openxmlformats.org/officeDocument/2006/relationships/customXml" Target="../ink/ink19.xml"/><Relationship Id="rId25" Type="http://schemas.openxmlformats.org/officeDocument/2006/relationships/image" Target="../media/image3.jpeg"/><Relationship Id="rId2" Type="http://schemas.openxmlformats.org/officeDocument/2006/relationships/image" Target="../media/image30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customXml" Target="../ink/ink16.xml"/><Relationship Id="rId24" Type="http://schemas.openxmlformats.org/officeDocument/2006/relationships/image" Target="../media/image64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6.jpeg"/><Relationship Id="rId10" Type="http://schemas.openxmlformats.org/officeDocument/2006/relationships/image" Target="../media/image57.png"/><Relationship Id="rId19" Type="http://schemas.openxmlformats.org/officeDocument/2006/relationships/customXml" Target="../ink/ink20.xml"/><Relationship Id="rId4" Type="http://schemas.openxmlformats.org/officeDocument/2006/relationships/image" Target="../media/image54.png"/><Relationship Id="rId9" Type="http://schemas.openxmlformats.org/officeDocument/2006/relationships/customXml" Target="../ink/ink15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.jpeg"/><Relationship Id="rId3" Type="http://schemas.openxmlformats.org/officeDocument/2006/relationships/image" Target="../media/image67.png"/><Relationship Id="rId7" Type="http://schemas.openxmlformats.org/officeDocument/2006/relationships/image" Target="../media/image29.jpeg"/><Relationship Id="rId12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customXml" Target="../ink/ink23.xml"/><Relationship Id="rId15" Type="http://schemas.openxmlformats.org/officeDocument/2006/relationships/image" Target="../media/image6.jpeg"/><Relationship Id="rId10" Type="http://schemas.openxmlformats.org/officeDocument/2006/relationships/customXml" Target="../ink/ink24.xml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11" Type="http://schemas.openxmlformats.org/officeDocument/2006/relationships/image" Target="../media/image84.png"/><Relationship Id="rId5" Type="http://schemas.openxmlformats.org/officeDocument/2006/relationships/image" Target="../media/image3.jpe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DA4E-98ED-48A2-BFBA-FDDBCE953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GB"/>
              <a:t>Consequences of parasite evolution on host 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F2494-326A-4746-A0D4-227E5B194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 lnSpcReduction="10000"/>
          </a:bodyPr>
          <a:lstStyle/>
          <a:p>
            <a:r>
              <a:rPr lang="en-GB"/>
              <a:t>MAGPIE Seminar, Simon Fraser University</a:t>
            </a:r>
          </a:p>
          <a:p>
            <a:r>
              <a:rPr lang="en-GB"/>
              <a:t>18</a:t>
            </a:r>
            <a:r>
              <a:rPr lang="en-GB" baseline="30000"/>
              <a:t>th</a:t>
            </a:r>
            <a:r>
              <a:rPr lang="en-GB"/>
              <a:t> October 2022</a:t>
            </a:r>
          </a:p>
          <a:p>
            <a:r>
              <a:rPr lang="en-GB"/>
              <a:t>Alistair Pirrie, Cameron Smith, Jason Wood</a:t>
            </a:r>
          </a:p>
        </p:txBody>
      </p:sp>
      <p:pic>
        <p:nvPicPr>
          <p:cNvPr id="4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748D936C-1AD0-4BA2-80D1-125B96F69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8"/>
          <a:stretch/>
        </p:blipFill>
        <p:spPr>
          <a:xfrm>
            <a:off x="9346386" y="5732947"/>
            <a:ext cx="2643228" cy="895485"/>
          </a:xfrm>
          <a:prstGeom prst="roundRect">
            <a:avLst>
              <a:gd name="adj" fmla="val 7115"/>
            </a:avLst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20288D-ABEE-2705-6F1B-E1CD410F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2" y="5499464"/>
            <a:ext cx="2534096" cy="14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2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1868-729D-62D9-6A6C-7B71AA3E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B5E11-3D1D-43F8-73BF-5E7A84861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This result tells us the system only has two evolutionary outcomes, “repellers” and “attractors”</a:t>
                </a:r>
              </a:p>
              <a:p>
                <a:r>
                  <a:rPr lang="en-GB" dirty="0"/>
                  <a:t>From our expression for the singular strategies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GB" dirty="0"/>
                  <a:t>, we can make a few assessments</a:t>
                </a:r>
              </a:p>
              <a:p>
                <a:r>
                  <a:rPr lang="en-GB" dirty="0"/>
                  <a:t>If infectivity increases as virulence decreases there will be no end point</a:t>
                </a:r>
              </a:p>
              <a:p>
                <a:r>
                  <a:rPr lang="en-GB" dirty="0"/>
                  <a:t>The level of evolved virulence does not depend on some of the parameters of the system, </a:t>
                </a:r>
                <a:r>
                  <a:rPr lang="en-GB" dirty="0" err="1"/>
                  <a:t>eg</a:t>
                </a:r>
                <a:r>
                  <a:rPr lang="en-GB" dirty="0"/>
                  <a:t> natural birth rate b, but does depend on others, </a:t>
                </a:r>
                <a:r>
                  <a:rPr lang="en-GB" dirty="0" err="1"/>
                  <a:t>eg</a:t>
                </a:r>
                <a:r>
                  <a:rPr lang="en-GB" dirty="0"/>
                  <a:t> host recovery rate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B5E11-3D1D-43F8-73BF-5E7A84861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EBF716FA-B4BB-43CC-8E69-577911AFB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95C7BD19-6B3C-BAFF-08F1-62DE41341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6E39D920-6A22-C0AF-785F-4921F29C87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6B70A8B-0236-AA3E-4BFC-4E435AD5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8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5ADA-CE54-A6EB-0C73-0EAAFE51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00A2-51F3-2820-3447-D0DC2D1469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F5A4-09A3-BBCA-B12F-D5618664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68" y="1514093"/>
            <a:ext cx="4311596" cy="4588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A3CF6-1D0F-6E64-BC10-F88EEC02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98" y="1518722"/>
            <a:ext cx="4311596" cy="4588978"/>
          </a:xfrm>
          <a:prstGeom prst="rect">
            <a:avLst/>
          </a:prstGeo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7CD141F9-49CB-C4A6-A8A0-C07952A6A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Content Placeholder 16">
            <a:extLst>
              <a:ext uri="{FF2B5EF4-FFF2-40B4-BE49-F238E27FC236}">
                <a16:creationId xmlns:a16="http://schemas.microsoft.com/office/drawing/2014/main" id="{0FE7083B-60F0-10FC-C6DB-109A963B6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B9103455-9161-5D6D-4328-C6EE3B27CB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7CEF0DC-7763-2C79-7E16-64826549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475D-BE0F-D54E-9CA1-E7E28F88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next-generation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E4645-C05F-D817-1955-1A639A56B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it? </a:t>
                </a:r>
              </a:p>
              <a:p>
                <a:pPr lvl="1"/>
                <a:r>
                  <a:rPr lang="en-US" dirty="0"/>
                  <a:t>Method for calculating the fitness of a species in a model</a:t>
                </a:r>
              </a:p>
              <a:p>
                <a:r>
                  <a:rPr lang="en-US" dirty="0"/>
                  <a:t>Why we use it?</a:t>
                </a:r>
              </a:p>
              <a:p>
                <a:pPr lvl="1"/>
                <a:r>
                  <a:rPr lang="en-US" dirty="0"/>
                  <a:t>Not always possible to calculate the fitness through conventional method</a:t>
                </a:r>
              </a:p>
              <a:p>
                <a:pPr lvl="1"/>
                <a:r>
                  <a:rPr lang="en-US" dirty="0"/>
                  <a:t>Can also be used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How is it different?</a:t>
                </a:r>
              </a:p>
              <a:p>
                <a:pPr lvl="1"/>
                <a:r>
                  <a:rPr lang="en-US" dirty="0"/>
                  <a:t>Translates the fitness expression so that rare mutants can invade when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𝑚𝑢𝑡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𝑚𝑢𝑡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DE4645-C05F-D817-1955-1A639A56B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B823D-7235-7249-472F-46F9852CFB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37015C-0403-B1FA-B4F9-679D907973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2B970-8927-11F1-F552-DE27DDEACCA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552AFA-42F9-8861-3D88-2FF5602D438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AF5AF421-1C84-F3C0-BCDF-1255E5FB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ED8FC179-2523-9F57-598B-D0F2D1417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4DA1EE0D-D55E-F0F7-2981-B5656C52979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156387-6FFA-906A-5560-04F839C2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1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338E-C1C7-3A0C-BC69-CEEFB227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18E0A-0711-683F-D14B-78F7D7500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Jacobian of the mutant dynamics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GB" dirty="0"/>
                  <a:t>Decompose the Jacobian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Form the next-generation matrix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Calculate the fitness as the maximum absolute value of the eigenvalues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𝑒𝑖𝑔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18E0A-0711-683F-D14B-78F7D7500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AE43BF-7F44-1705-2675-5DFF8D4195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558C276-03EA-A932-AE5C-4A122FFC9D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5C4DA88-06FB-97B9-257B-B76E39B140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96D5F04-4C4B-5222-AF43-947279EB85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FCA2D53C-55AE-80A9-BEB8-B81DA392F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F904AC8-70F2-0551-BF27-25635716C8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836383D3-D008-8FFD-332D-A4C444C265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61CA0BC-1FB7-659C-8D61-240B7A86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3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2C81-56AD-1501-DB61-F19FBBD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9798A-0BE5-DD6C-B4A5-DF15CA5D55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Resident dynamics: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Host mutant dynamics: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39798A-0BE5-DD6C-B4A5-DF15CA5D55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EA8EE1A-6C21-478C-2E25-EDB3935E27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A504EC1-689C-297D-2820-517960407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F1358D1-DE1B-7534-F982-FE031CF901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47DD0BF-48CA-45AB-55AA-8A4D02E2FEE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2993E3E-E427-A8E2-FB5C-8C90F8FC4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5913B96-A92E-88C0-F982-C0C71B0C2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9825396-28B1-0B62-1142-469D7AA3D8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BCF0782-129E-51E4-7046-86B589E9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B0F1-F2A0-392F-166F-00093327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C32BC-C826-C671-EBE5-75DC86162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DC32BC-C826-C671-EBE5-75DC86162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06B4BEF-6F55-C0A7-194E-47A67C3116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12349F0-5785-2FBA-9A8A-8B22A1BEDFF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165E39F-6C0F-D335-C63F-826FBE5EC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7153C2CF-0850-88EB-8B6B-2EC24B6F57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59300EF1-94BD-3B71-149E-A3B83AC3D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FE5684C-ED59-B68D-2053-538E32081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2E200884-431E-4009-A438-975A36722CD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8E90A55-0DC4-7C00-53A5-B9132218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90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C68A-FDEF-B2D4-F2CD-84FDDC06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E780B-2E45-5968-9F74-A4B3E1223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Next generation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Fitness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𝑒𝑖𝑔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8E780B-2E45-5968-9F74-A4B3E1223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1E5E104-8E2A-27CF-9319-A6373641CE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AD4601F-8070-C8E1-3640-1B4133C891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8CE9989E-B18E-B138-8B30-3EEF9DA5D5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9D462F17-9444-D7DA-C5D4-DE1E905C902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39153835-C296-EF40-64EE-CBF8FE62F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807992B-E6E5-36DC-57C3-6AA8E8AB94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999F01E4-32AB-817E-62D4-CD19E2124E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618D19E-3038-CCC1-C874-E240025DF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E2399-687D-B3E2-25A0-CE49A569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DB9A61-7857-0312-200B-07208BF5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2B9D9-9AE8-7960-2680-87D813F8BB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4946C-E13F-D74E-DEEA-6432B7F7FE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F040B3-F13C-E52B-7EE3-0A5610CE032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2BEE2-FD72-2A24-E7D6-36E3175D945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0617D8D5-1679-DFF1-4D84-F7E8CFABE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3" name="Content Placeholder 16">
            <a:extLst>
              <a:ext uri="{FF2B5EF4-FFF2-40B4-BE49-F238E27FC236}">
                <a16:creationId xmlns:a16="http://schemas.microsoft.com/office/drawing/2014/main" id="{DE8A0FCD-C656-7C5F-4CA0-F0BBB196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2DF6ECF6-48FA-D073-D49B-3196A63F1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998EF38-B2D0-53B8-581E-FE1953E9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5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1A6EDF6C-A1D2-B805-140B-921EB51050D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1573646" y="5297342"/>
            <a:ext cx="1040400" cy="1040400"/>
          </a:xfrm>
          <a:prstGeom prst="ellipse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3C4FD3-8BE1-4CB5-B407-DC235441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600" dirty="0"/>
              <a:t>Evolutionary consequences of hyperparasite introduction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7237A17-E059-474F-9CEE-668D58DD81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8"/>
          <a:stretch/>
        </p:blipFill>
        <p:spPr>
          <a:xfrm>
            <a:off x="9366056" y="5374874"/>
            <a:ext cx="2643228" cy="895485"/>
          </a:xfr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A293DC4-DEF5-F69C-9E18-E075EB9A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3" y="5298342"/>
            <a:ext cx="1040401" cy="1040400"/>
          </a:xfrm>
          <a:prstGeom prst="ellipse">
            <a:avLst/>
          </a:prstGeom>
          <a:ln w="285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064F0-199D-F36C-080B-DBCEE0C38E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4557" y="288352"/>
            <a:ext cx="8007060" cy="4578252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BEB3F-A8B3-568F-DB19-D9348B408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31" y="469782"/>
            <a:ext cx="7854712" cy="421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5C5E-993B-C01A-AC35-0FBAFC26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care about hyperparasites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76F6-8902-47F8-40E1-2ECB51BB6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have been a large number of experimental studies investigating parasite – hyperparasite interactions</a:t>
            </a:r>
          </a:p>
          <a:p>
            <a:r>
              <a:rPr lang="en-GB" dirty="0"/>
              <a:t>Little theoretical or experimental work has been done in more natural environments</a:t>
            </a:r>
          </a:p>
          <a:p>
            <a:r>
              <a:rPr lang="en-GB" dirty="0"/>
              <a:t>Hyperparasites have also been used as forms of biocontrol</a:t>
            </a:r>
          </a:p>
          <a:p>
            <a:r>
              <a:rPr lang="en-GB" dirty="0"/>
              <a:t>Additionally bacteriophages are a potential tool against AMR diseases</a:t>
            </a:r>
          </a:p>
          <a:p>
            <a:r>
              <a:rPr lang="en-GB" dirty="0"/>
              <a:t>As parasites can adapt to hyperparasites in any of these settings, questions regarding how this affects the long term efficacy of these strategies must be answered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CC94B-2C20-A01D-0506-B5F80EBD33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8C3F4-F4E5-C1D6-1EBE-352A0010DFF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454FE-21BA-46C3-6A9A-C96142CF973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FC44C-5501-FC66-10A2-1330D3799E7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A1D19F2A-94F2-4523-8309-D05F8D906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FF0CCEBB-6756-1EA7-B075-45DB9DE56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D49A2613-8845-0092-BDD9-6F867E5F69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1B8F873-492F-834F-777A-8D2091E5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75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ED1E1E-4366-4F68-A6A6-5123B655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(A subset of) the eco-evo theory group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FC611-BD28-477E-BDF9-4D8DE102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6" y="1477258"/>
            <a:ext cx="10280073" cy="46713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500" dirty="0"/>
          </a:p>
          <a:p>
            <a:pPr marL="0" indent="0">
              <a:buNone/>
            </a:pPr>
            <a:r>
              <a:rPr lang="en-GB" dirty="0"/>
              <a:t>Ben Ashby – Associate Professor	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00" dirty="0"/>
          </a:p>
          <a:p>
            <a:pPr marL="0" indent="0">
              <a:buNone/>
            </a:pPr>
            <a:r>
              <a:rPr lang="en-GB" dirty="0"/>
              <a:t>Alistair Pirrie – PhD student		arp59@bath.ac.uk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00" dirty="0"/>
          </a:p>
          <a:p>
            <a:pPr marL="0" indent="0">
              <a:buNone/>
            </a:pPr>
            <a:r>
              <a:rPr lang="en-GB" dirty="0"/>
              <a:t>Cameron Smith– Postdoc		cs640@bath.ac.uk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700" dirty="0"/>
          </a:p>
          <a:p>
            <a:pPr marL="0" indent="0">
              <a:buNone/>
            </a:pPr>
            <a:r>
              <a:rPr lang="en-GB" dirty="0"/>
              <a:t>Jason Wood– PhD Student		jrw78@bath.ac.uk</a:t>
            </a:r>
          </a:p>
        </p:txBody>
      </p:sp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0E1BCD7A-82C2-695E-D293-620131E1A5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</p:spPr>
      </p:pic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929B17D9-7CDD-1651-3836-FAF78F3C8F8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</p:spPr>
      </p:pic>
      <p:pic>
        <p:nvPicPr>
          <p:cNvPr id="2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317F825D-4E6D-A14B-8D68-9166848CDD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616DA34-E631-9CB8-71D4-D6B3796E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92A8-7F20-E8FC-43EC-921BB847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ecological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CF206-AB80-ABF0-FF01-17D5CA3EEB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We modify the host – parasite system to include hyperparasites</a:t>
                </a:r>
              </a:p>
              <a:p>
                <a:pPr marL="0" indent="0">
                  <a:buNone/>
                </a:pPr>
                <a:endParaRPr lang="en-GB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𝜂𝛽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𝜂𝛽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𝑆𝐻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𝜌𝜂𝛽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𝜆𝛼</m:t>
                              </m:r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GB" b="0" dirty="0">
                  <a:solidFill>
                    <a:srgbClr val="FF0000"/>
                  </a:solidFill>
                </a:endParaRPr>
              </a:p>
              <a:p>
                <a:r>
                  <a:rPr lang="en-GB" dirty="0"/>
                  <a:t>A few terms have been added here, but for the purpose of this discussion we’re going to focus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CF206-AB80-ABF0-FF01-17D5CA3EEB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83F2177-03F9-691C-5143-DA72556019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251850F-9A52-A180-4DCF-D74199890E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F551D49-9A42-8344-A309-74900707B3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C9E98CC-B811-856D-521B-A31D4861AA3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F517CE33-0EDD-0B16-E218-9F6A5E36F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04577F-EAFD-8D51-F8AA-A6E8D09B5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3DACD263-89CF-B0CE-A4A8-9D2FFF9371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A42BE4B-FB78-6029-ABD7-4853DB6E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45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F6F9-2A71-46EA-A879-CCA70A87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Hyperparasites and fitness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A7F7B3-2755-4694-6917-97D1971BE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Parasite fitness is difficult to calculate in the host – parasite – hyperparasite system</a:t>
                </a:r>
              </a:p>
              <a:p>
                <a:r>
                  <a:rPr lang="en-GB" dirty="0"/>
                  <a:t>The dynamics of rare mutants parasites in this system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𝜌𝜂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𝜆𝛼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key points are</a:t>
                </a:r>
              </a:p>
              <a:p>
                <a:pPr lvl="1"/>
                <a:r>
                  <a:rPr lang="en-GB" dirty="0"/>
                  <a:t>Hyperparasites represent a different path for infections</a:t>
                </a:r>
              </a:p>
              <a:p>
                <a:pPr lvl="1"/>
                <a:r>
                  <a:rPr lang="en-GB" dirty="0"/>
                  <a:t>Hyperparasites can be a burden or advantageous (e.g.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Every infection by a hyperparasitised individual results in a new parasite, but not every infection results in a new hyperparasite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A7F7B3-2755-4694-6917-97D1971BE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CDFC210-A61B-E5B8-2A98-6AA59D66AC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9FFAC8B-AB82-F537-46A7-DD954F13E6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1EB75AD-3149-2A93-D6E0-E5ADA7A5AC5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AF192CE8-ED39-0524-9DB5-CBE9EEB473D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5A53AE5C-448E-4D67-92B9-7FBA53866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B06C6DF-F8B1-274D-EB5E-CD3CD251F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1EC42E41-7BC7-69A4-9ACE-4A4BB7E7EB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7084145-08BF-E06F-87F7-5A1FEE2B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91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A292-6CC0-4AC3-C767-60D2E957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Singular strategy location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1B88B72-2AD5-36FE-924E-E42F32E5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4702" y="1468582"/>
            <a:ext cx="8644922" cy="4680000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793974-3CDF-91D8-C42C-981476F23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40" y="1569533"/>
            <a:ext cx="8370244" cy="449206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B92DCCED-1052-CC36-2E50-4C488BB8A4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15B18D09-A9DD-3440-9B97-504219EB0C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A34CFBD6-0E63-B363-395A-A0F6FB09ED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084D7C43-37F3-F6CF-07E9-A6A6B6EB606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29" name="Content Placeholder 14">
            <a:extLst>
              <a:ext uri="{FF2B5EF4-FFF2-40B4-BE49-F238E27FC236}">
                <a16:creationId xmlns:a16="http://schemas.microsoft.com/office/drawing/2014/main" id="{24C2569A-24A0-7BFA-432E-DD2CE7466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30" name="Content Placeholder 16">
            <a:extLst>
              <a:ext uri="{FF2B5EF4-FFF2-40B4-BE49-F238E27FC236}">
                <a16:creationId xmlns:a16="http://schemas.microsoft.com/office/drawing/2014/main" id="{BAF0DD26-7E25-85C6-356A-BF77552E5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43FD761-7118-440B-B3EF-4E210850AC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CECBD405-667D-7E50-3493-21776D76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8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228B-69AE-272E-4B9E-58423981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Implications for Biocontrol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1ECC2-9C51-19FF-03CD-CEA2B69D0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We need to consider a measure of efficacy.</a:t>
                </a:r>
              </a:p>
              <a:p>
                <a:r>
                  <a:rPr lang="en-GB" dirty="0"/>
                  <a:t>We will define two measures of effectiveness, relative infected host burden and relative population size.</a:t>
                </a:r>
              </a:p>
              <a:p>
                <a:r>
                  <a:rPr lang="en-GB" dirty="0"/>
                  <a:t>Relative infected host burden,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Relative population size,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We can now investigate the implications of parasite evolution on the efficacy of hyperparasites as a form of biocontrol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11ECC2-9C51-19FF-03CD-CEA2B69D0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215933C-27A8-77F4-C5A0-E0BFC5A6A6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CBE4AE3-ECC3-6C4E-720B-E51C6CA870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A521008-9A12-1B4C-D8F3-9BD10B9532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590F0D17-3B8B-58E0-ED8F-299267F4A1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57BDE7E3-C6EB-1FDA-1F2E-EA7C0DC20C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AAA1A85-E5D5-09C9-D7A1-689BC2459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726C4457-3DCC-318A-0FAF-34707A63C9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7762572-DF7E-6D4A-E2A3-2967433A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2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02F4-DC25-1DC1-C4CA-91FB30F2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Affected on Infected Host Burden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29D86-A002-15E3-D0A1-E2D17C4B2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27" y="1709861"/>
            <a:ext cx="7955296" cy="4197104"/>
          </a:xfr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149CF40-4424-5C21-42C6-CFAF594C61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6865258-562C-5E22-E10B-54547D4A67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4578E05-DC93-4E6E-3682-9412DD3BDE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A13A4FF-8999-C42D-782B-1CEA941BBC9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4EBA54EA-FECB-C753-F72F-28A3F63DE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D819145-900C-EDFA-F6D4-AA6656D1E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A08F66D3-7129-9330-07D1-8F10F0E333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A89C5C4-054E-E8CD-24FE-EF722109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58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672E-303C-B6CE-CB81-1D6B429F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Affect on Population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A07C2-0FB0-9662-9297-2F1125E08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27" y="1709861"/>
            <a:ext cx="7955296" cy="4197104"/>
          </a:xfr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D49901E-53DB-E307-613F-7167F997F6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2263A28-3F83-DB41-ADEA-0CC8988BD1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CE158E-AECE-E96F-47F4-A86FED4E97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FA30EE3-22DB-74A2-123B-EDF8B68D119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F14A9501-316E-387B-2A63-E001AA584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B27721A-4F76-8E89-D718-7AC9E62B5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6B6187C6-94FB-EB89-18B0-E89F51710E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714B530-C611-780D-5002-7851D078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89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5A86-E0F5-34BD-43AC-D3AB38C7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8D567-255F-7890-6847-E361518232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55" y="1451243"/>
            <a:ext cx="4889664" cy="4679950"/>
          </a:xfrm>
        </p:spPr>
      </p:pic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09D65522-FCA6-FC17-2636-4BDC3D632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F18FB76C-7D5A-D93F-5689-30AD24D093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05A1207-4037-A701-C410-6B1AF8AB231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F82F104-DB6B-147F-6E86-303FC2C7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54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8FEF3DD-54E6-C28B-3022-332305DC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404FCF-6769-7654-7772-EF63DDABAB6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Investigate the evolutionary consequences of introducing a hyperparasite population to evolvable parasites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46C2B2-7303-A7A9-B4D3-5647D05489C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Parasite evolution of virulence when a novel hyperparasite is introduced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A5890-0A84-9776-9ACE-8F76FF0F8E4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/>
              <a:t>The introduction of hyperparasites can be beneficial or detrimental over an evolutionary timescale. Hyperparasites also create conditions for diversification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30BA2C4-A6BE-A348-CE4A-F10C070407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299AE71-6DE2-BAC6-9C33-6CC0159B0AC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D1F1A10-360D-E564-275C-15DE36A2EB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60A43152-168B-18F4-204D-C11F4B6F0DE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25" name="Content Placeholder 14">
            <a:extLst>
              <a:ext uri="{FF2B5EF4-FFF2-40B4-BE49-F238E27FC236}">
                <a16:creationId xmlns:a16="http://schemas.microsoft.com/office/drawing/2014/main" id="{1C58DD1D-AB4B-3B12-4856-31B82501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6" name="Content Placeholder 16">
            <a:extLst>
              <a:ext uri="{FF2B5EF4-FFF2-40B4-BE49-F238E27FC236}">
                <a16:creationId xmlns:a16="http://schemas.microsoft.com/office/drawing/2014/main" id="{AA43CBBE-1CFF-C056-44A5-921E147E51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A6A5665F-BA03-AAFE-2118-FECAD3FC3F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7A2BCCBA-C68D-6F1D-026E-811E42DD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8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C4FD3-8BE1-4CB5-B407-DC235441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Defensive Symbiont Coevolution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7237A17-E059-474F-9CEE-668D58DD81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8"/>
          <a:stretch/>
        </p:blipFill>
        <p:spPr>
          <a:xfrm>
            <a:off x="9366056" y="5374874"/>
            <a:ext cx="2643228" cy="895485"/>
          </a:xfrm>
        </p:spPr>
      </p:pic>
      <p:pic>
        <p:nvPicPr>
          <p:cNvPr id="16" name="Content Placeholder 15" descr="A smiling boy in a blue shirt&#10;&#10;Description automatically generated">
            <a:extLst>
              <a:ext uri="{FF2B5EF4-FFF2-40B4-BE49-F238E27FC236}">
                <a16:creationId xmlns:a16="http://schemas.microsoft.com/office/drawing/2014/main" id="{71638362-FAC4-457D-A510-4CAB8D84834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A293DC4-DEF5-F69C-9E18-E075EB9A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3" y="5298342"/>
            <a:ext cx="1040401" cy="1040400"/>
          </a:xfrm>
          <a:prstGeom prst="ellipse">
            <a:avLst/>
          </a:prstGeom>
          <a:ln w="285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9853DFA-F077-9C68-2287-8435288861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383535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569319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450E8-206A-4D1C-BEF6-CFDBBBD7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and 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282FBF-63DC-0396-39BA-3C8C6ACC7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AIM:</a:t>
            </a:r>
          </a:p>
          <a:p>
            <a:pPr marL="0" indent="0">
              <a:buNone/>
            </a:pPr>
            <a:r>
              <a:rPr lang="en-GB" dirty="0"/>
              <a:t>To establish the long-term effects of the introduction of a defensive mutualist on a population of hosts infected by a parasite.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WHY?</a:t>
            </a:r>
          </a:p>
          <a:p>
            <a:pPr marL="0" indent="0">
              <a:buNone/>
            </a:pPr>
            <a:r>
              <a:rPr lang="en-GB" dirty="0"/>
              <a:t>Defensive symbionts are potential candidates for biocontrol agents.</a:t>
            </a:r>
          </a:p>
          <a:p>
            <a:pPr marL="0" indent="0">
              <a:buNone/>
            </a:pPr>
            <a:r>
              <a:rPr lang="en-GB" dirty="0"/>
              <a:t>Previous theory suggests defensive symbionts evolve along the mutualistic-parasitic continuum.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37DD6D8B-9DE4-AF99-FF3E-332C87CFF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3" name="Content Placeholder 16">
            <a:extLst>
              <a:ext uri="{FF2B5EF4-FFF2-40B4-BE49-F238E27FC236}">
                <a16:creationId xmlns:a16="http://schemas.microsoft.com/office/drawing/2014/main" id="{3EA0D14D-1113-D374-3600-CFA1B90B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3ED9CFA5-6C15-C407-977D-969590803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5AED64-47A0-0046-5725-1652FB27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9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3DB378-BDAC-4DC1-969F-49ED8794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8A28CA21-EFC9-4725-9788-51F61E37B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0129" y="1455102"/>
            <a:ext cx="8000809" cy="5185554"/>
          </a:xfrm>
        </p:spPr>
        <p:txBody>
          <a:bodyPr vert="horz">
            <a:normAutofit fontScale="92500" lnSpcReduction="20000"/>
          </a:bodyPr>
          <a:lstStyle/>
          <a:p>
            <a:pPr marL="0" indent="0">
              <a:buNone/>
            </a:pPr>
            <a:endParaRPr lang="en-GB" sz="700" dirty="0"/>
          </a:p>
          <a:p>
            <a:pPr marL="0" indent="0">
              <a:buNone/>
            </a:pPr>
            <a:r>
              <a:rPr lang="en-GB" b="1" dirty="0"/>
              <a:t>Introduction to adaptive dynamics, the next generation method and simulation techniques.</a:t>
            </a:r>
          </a:p>
          <a:p>
            <a:pPr marL="0" indent="0">
              <a:buNone/>
            </a:pPr>
            <a:endParaRPr lang="en-GB" sz="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Evolutionary consequences of hyperparasite introduction.</a:t>
            </a:r>
            <a:endParaRPr lang="en-GB" dirty="0"/>
          </a:p>
          <a:p>
            <a:pPr marL="0" indent="0">
              <a:buNone/>
            </a:pPr>
            <a:endParaRPr lang="en-GB" sz="13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Coevolution of a defensive symbiont and parasite, and the effect on the host population.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800" dirty="0"/>
          </a:p>
          <a:p>
            <a:pPr marL="0" indent="0">
              <a:buNone/>
            </a:pPr>
            <a:r>
              <a:rPr lang="en-US" b="1" dirty="0"/>
              <a:t>Coevolution of host mating rate and manipulation by a sexually transmitted infection (STI).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381BC-76C4-43EC-99C3-1493F58D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2772" y="4113397"/>
            <a:ext cx="1261861" cy="946396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AFEBE08-3B35-596D-D0AB-8509B919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529" y="1585633"/>
            <a:ext cx="1576344" cy="8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50A56-4D15-A870-B3E2-13B2AAA94D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3"/>
          <a:stretch/>
        </p:blipFill>
        <p:spPr>
          <a:xfrm>
            <a:off x="9350359" y="2644407"/>
            <a:ext cx="1406684" cy="116704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D4CD124-CAA9-0F53-8C33-74FE822AA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18" y="5272367"/>
            <a:ext cx="1657566" cy="12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ED1E1E-4366-4F68-A6A6-5123B655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Defensive symbionts and parasites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C889-7C10-6482-D07B-4EC9E9FB8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9C147EB7-215B-BB52-C7B5-3F5A4E499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126" y="1682302"/>
            <a:ext cx="1436772" cy="1436772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910A272F-AEA2-E1FA-5CB3-48951174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87" y="4928427"/>
            <a:ext cx="1131560" cy="900056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C8F4197D-3837-874F-78CF-1ACE577FAFA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87" y="3306635"/>
            <a:ext cx="1151790" cy="1243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9DFB78-CD67-D977-138A-E91555372F4B}"/>
              </a:ext>
            </a:extLst>
          </p:cNvPr>
          <p:cNvSpPr txBox="1"/>
          <p:nvPr/>
        </p:nvSpPr>
        <p:spPr>
          <a:xfrm>
            <a:off x="2934676" y="1939023"/>
            <a:ext cx="226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Hosts</a:t>
            </a:r>
            <a:r>
              <a:rPr lang="en-GB"/>
              <a:t>, can be infected by one or both of…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BBE95-6F5D-1328-F065-0CBD1D12464F}"/>
              </a:ext>
            </a:extLst>
          </p:cNvPr>
          <p:cNvSpPr txBox="1"/>
          <p:nvPr/>
        </p:nvSpPr>
        <p:spPr>
          <a:xfrm>
            <a:off x="2934677" y="3331287"/>
            <a:ext cx="2265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Defensive symbiont</a:t>
            </a:r>
            <a:r>
              <a:rPr lang="en-GB"/>
              <a:t>, able to invest resources to protect its host from…</a:t>
            </a:r>
            <a:endParaRPr lang="en-GB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E224D-B413-7BB3-1FF3-7DD7A3629F0E}"/>
              </a:ext>
            </a:extLst>
          </p:cNvPr>
          <p:cNvSpPr txBox="1"/>
          <p:nvPr/>
        </p:nvSpPr>
        <p:spPr>
          <a:xfrm>
            <a:off x="2934676" y="5043040"/>
            <a:ext cx="226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Parasite</a:t>
            </a:r>
            <a:r>
              <a:rPr lang="en-GB"/>
              <a:t>, very harmful to the host.</a:t>
            </a:r>
            <a:endParaRPr lang="en-GB" b="1"/>
          </a:p>
        </p:txBody>
      </p:sp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8661041C-7ED3-2677-CBD6-FD247F24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632" y="1774293"/>
            <a:ext cx="676508" cy="676508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CB1D32C5-6B9C-1D9A-F86B-325324E6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672" y="2903711"/>
            <a:ext cx="676508" cy="676508"/>
          </a:xfrm>
          <a:prstGeom prst="rect">
            <a:avLst/>
          </a:prstGeom>
        </p:spPr>
      </p:pic>
      <p:pic>
        <p:nvPicPr>
          <p:cNvPr id="26" name="Graphic 25" descr="User with solid fill">
            <a:extLst>
              <a:ext uri="{FF2B5EF4-FFF2-40B4-BE49-F238E27FC236}">
                <a16:creationId xmlns:a16="http://schemas.microsoft.com/office/drawing/2014/main" id="{EDFD947C-DD95-2FAB-86E7-A4256328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672" y="4033129"/>
            <a:ext cx="676508" cy="676508"/>
          </a:xfrm>
          <a:prstGeom prst="rect">
            <a:avLst/>
          </a:prstGeom>
        </p:spPr>
      </p:pic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97ADA47F-3B8D-7640-DC1C-922E60735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712" y="5162548"/>
            <a:ext cx="676508" cy="676508"/>
          </a:xfrm>
          <a:prstGeom prst="rect">
            <a:avLst/>
          </a:prstGeom>
        </p:spPr>
      </p:pic>
      <p:pic>
        <p:nvPicPr>
          <p:cNvPr id="28" name="Picture 27" descr="Shape, circle&#10;&#10;Description automatically generated">
            <a:extLst>
              <a:ext uri="{FF2B5EF4-FFF2-40B4-BE49-F238E27FC236}">
                <a16:creationId xmlns:a16="http://schemas.microsoft.com/office/drawing/2014/main" id="{C0A4B14F-455A-078A-5DA8-86F8ADADDC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38" y="2903711"/>
            <a:ext cx="675604" cy="729436"/>
          </a:xfrm>
          <a:prstGeom prst="rect">
            <a:avLst/>
          </a:prstGeom>
        </p:spPr>
      </p:pic>
      <p:pic>
        <p:nvPicPr>
          <p:cNvPr id="29" name="Picture 28" descr="Shape, circle&#10;&#10;Description automatically generated">
            <a:extLst>
              <a:ext uri="{FF2B5EF4-FFF2-40B4-BE49-F238E27FC236}">
                <a16:creationId xmlns:a16="http://schemas.microsoft.com/office/drawing/2014/main" id="{EB2E057C-BA0D-8582-43F2-DF8E8FF86F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78" y="5162547"/>
            <a:ext cx="675604" cy="729436"/>
          </a:xfrm>
          <a:prstGeom prst="rect">
            <a:avLst/>
          </a:prstGeom>
        </p:spPr>
      </p:pic>
      <p:pic>
        <p:nvPicPr>
          <p:cNvPr id="30" name="Picture 29" descr="Shape, arrow&#10;&#10;Description automatically generated">
            <a:extLst>
              <a:ext uri="{FF2B5EF4-FFF2-40B4-BE49-F238E27FC236}">
                <a16:creationId xmlns:a16="http://schemas.microsoft.com/office/drawing/2014/main" id="{C82D4ADC-C10F-EB56-DA9F-08C0C681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00" y="5299162"/>
            <a:ext cx="573548" cy="456206"/>
          </a:xfrm>
          <a:prstGeom prst="rect">
            <a:avLst/>
          </a:prstGeom>
        </p:spPr>
      </p:pic>
      <p:pic>
        <p:nvPicPr>
          <p:cNvPr id="31" name="Picture 30" descr="Shape, arrow&#10;&#10;Description automatically generated">
            <a:extLst>
              <a:ext uri="{FF2B5EF4-FFF2-40B4-BE49-F238E27FC236}">
                <a16:creationId xmlns:a16="http://schemas.microsoft.com/office/drawing/2014/main" id="{E25C4DB9-0E61-4353-1792-147789561B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6" y="4181236"/>
            <a:ext cx="573548" cy="456206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1CD9FEE9-DAA3-EC1E-B001-63DFE339D789}"/>
              </a:ext>
            </a:extLst>
          </p:cNvPr>
          <p:cNvSpPr/>
          <p:nvPr/>
        </p:nvSpPr>
        <p:spPr>
          <a:xfrm>
            <a:off x="5200405" y="1774293"/>
            <a:ext cx="385045" cy="41176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D15FB9-D153-4364-282A-44583D866AB7}"/>
                  </a:ext>
                </a:extLst>
              </p:cNvPr>
              <p:cNvSpPr txBox="1"/>
              <p:nvPr/>
            </p:nvSpPr>
            <p:spPr>
              <a:xfrm>
                <a:off x="8305800" y="1774293"/>
                <a:ext cx="3681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/>
                  <a:t>Hosts</a:t>
                </a:r>
                <a:r>
                  <a:rPr lang="en-GB"/>
                  <a:t> who don’t possess either microbe,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D15FB9-D153-4364-282A-44583D86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1774293"/>
                <a:ext cx="3681286" cy="646331"/>
              </a:xfrm>
              <a:prstGeom prst="rect">
                <a:avLst/>
              </a:prstGeom>
              <a:blipFill>
                <a:blip r:embed="rId6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69BCF9-0924-4340-7149-6D96F888F588}"/>
                  </a:ext>
                </a:extLst>
              </p:cNvPr>
              <p:cNvSpPr txBox="1"/>
              <p:nvPr/>
            </p:nvSpPr>
            <p:spPr>
              <a:xfrm>
                <a:off x="8305800" y="2967996"/>
                <a:ext cx="3681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Hosts who harbour </a:t>
                </a:r>
                <a:r>
                  <a:rPr lang="en-GB" b="1"/>
                  <a:t>defensive microbes</a:t>
                </a:r>
                <a:r>
                  <a:rPr lang="en-GB"/>
                  <a:t> only,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69BCF9-0924-4340-7149-6D96F888F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967996"/>
                <a:ext cx="3681286" cy="646331"/>
              </a:xfrm>
              <a:prstGeom prst="rect">
                <a:avLst/>
              </a:prstGeom>
              <a:blipFill>
                <a:blip r:embed="rId7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56A80D-B55B-14CB-2EA0-45466B55E544}"/>
                  </a:ext>
                </a:extLst>
              </p:cNvPr>
              <p:cNvSpPr txBox="1"/>
              <p:nvPr/>
            </p:nvSpPr>
            <p:spPr>
              <a:xfrm>
                <a:off x="8305800" y="4086173"/>
                <a:ext cx="3681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Hosts who harbour </a:t>
                </a:r>
                <a:r>
                  <a:rPr lang="en-GB" b="1"/>
                  <a:t>parasites</a:t>
                </a:r>
              </a:p>
              <a:p>
                <a:pPr algn="ctr"/>
                <a:r>
                  <a:rPr lang="en-GB"/>
                  <a:t>only,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56A80D-B55B-14CB-2EA0-45466B5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086173"/>
                <a:ext cx="3681286" cy="646331"/>
              </a:xfrm>
              <a:prstGeom prst="rect">
                <a:avLst/>
              </a:prstGeom>
              <a:blipFill>
                <a:blip r:embed="rId8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ADE2B0-8402-A523-912A-BCC611EB8620}"/>
                  </a:ext>
                </a:extLst>
              </p:cNvPr>
              <p:cNvSpPr txBox="1"/>
              <p:nvPr/>
            </p:nvSpPr>
            <p:spPr>
              <a:xfrm>
                <a:off x="8305800" y="5192725"/>
                <a:ext cx="3681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Hosts who harbour </a:t>
                </a:r>
                <a:r>
                  <a:rPr lang="en-GB" b="1"/>
                  <a:t>both</a:t>
                </a:r>
              </a:p>
              <a:p>
                <a:pPr algn="ctr"/>
                <a:r>
                  <a:rPr lang="en-GB"/>
                  <a:t>microbes,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ADE2B0-8402-A523-912A-BCC611EB8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92725"/>
                <a:ext cx="3681286" cy="646331"/>
              </a:xfrm>
              <a:prstGeom prst="rect">
                <a:avLst/>
              </a:prstGeom>
              <a:blipFill>
                <a:blip r:embed="rId9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61885DD9-08F2-9B53-2302-1E3C375F6B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Content Placeholder 16">
            <a:extLst>
              <a:ext uri="{FF2B5EF4-FFF2-40B4-BE49-F238E27FC236}">
                <a16:creationId xmlns:a16="http://schemas.microsoft.com/office/drawing/2014/main" id="{C92954D1-FFC8-9A5A-1BE0-9F23AF7528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CFDEAA9-E12B-9CE3-5BA7-5C701CFAC1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CAC4AD8-302E-2E3E-B7EA-8A5CAD8CB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32" grpId="0" animBg="1"/>
      <p:bldP spid="33" grpId="0"/>
      <p:bldP spid="34" grpId="0"/>
      <p:bldP spid="3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4CDC-AA8C-FD4E-4612-B4DD017F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Trade-offs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C1C3C86-5CE3-E045-986D-0011A09433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/>
                  <a:t>Mutualist</a:t>
                </a:r>
              </a:p>
              <a:p>
                <a:pPr marL="0" indent="0">
                  <a:buNone/>
                </a:pPr>
                <a:r>
                  <a:rPr lang="en-GB"/>
                  <a:t>We evolve the protection strength,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/>
                  <a:t>, at the cost of transmissibility,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C1C3C86-5CE3-E045-986D-0011A09433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C8595F0-F286-8E51-8296-E5E479FBD38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/>
                  <a:t>Parasite</a:t>
                </a:r>
              </a:p>
              <a:p>
                <a:pPr marL="0" indent="0">
                  <a:buNone/>
                </a:pPr>
                <a:r>
                  <a:rPr lang="en-US"/>
                  <a:t>We evolve to become more transmissible,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/>
                  <a:t>, but at the cost of virulence,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: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C8595F0-F286-8E51-8296-E5E479FBD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E2C5A34-34E0-6593-53F3-F770F294570D}"/>
              </a:ext>
            </a:extLst>
          </p:cNvPr>
          <p:cNvSpPr/>
          <p:nvPr/>
        </p:nvSpPr>
        <p:spPr>
          <a:xfrm>
            <a:off x="2574501" y="3523320"/>
            <a:ext cx="3319920" cy="2167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Shape, circle&#10;&#10;Description automatically generated">
            <a:extLst>
              <a:ext uri="{FF2B5EF4-FFF2-40B4-BE49-F238E27FC236}">
                <a16:creationId xmlns:a16="http://schemas.microsoft.com/office/drawing/2014/main" id="{B0637B8E-2F86-AD3E-1791-2A646910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81" y="3691404"/>
            <a:ext cx="1780560" cy="1922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BF80C9-C51F-969F-8728-CB25B1E5C920}"/>
                  </a:ext>
                </a:extLst>
              </p:cNvPr>
              <p:cNvSpPr txBox="1"/>
              <p:nvPr/>
            </p:nvSpPr>
            <p:spPr>
              <a:xfrm>
                <a:off x="1850059" y="3429000"/>
                <a:ext cx="851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BF80C9-C51F-969F-8728-CB25B1E5C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59" y="3429000"/>
                <a:ext cx="851194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702736-0584-99A7-B635-B0F563C0E9E7}"/>
                  </a:ext>
                </a:extLst>
              </p14:cNvPr>
              <p14:cNvContentPartPr/>
              <p14:nvPr/>
            </p14:nvContentPartPr>
            <p14:xfrm>
              <a:off x="2531131" y="5760250"/>
              <a:ext cx="81000" cy="119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702736-0584-99A7-B635-B0F563C0E9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2131" y="5751223"/>
                <a:ext cx="98640" cy="136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4DB663-4F53-F2B4-335B-60C2ABCFBF13}"/>
                  </a:ext>
                </a:extLst>
              </p14:cNvPr>
              <p14:cNvContentPartPr/>
              <p14:nvPr/>
            </p14:nvContentPartPr>
            <p14:xfrm>
              <a:off x="5866171" y="5734690"/>
              <a:ext cx="45000" cy="129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4DB663-4F53-F2B4-335B-60C2ABCFBF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7171" y="5725715"/>
                <a:ext cx="62640" cy="146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8DDDC1-301F-7F25-844D-F54076AA70ED}"/>
                  </a:ext>
                </a:extLst>
              </p:cNvPr>
              <p:cNvSpPr txBox="1"/>
              <p:nvPr/>
            </p:nvSpPr>
            <p:spPr>
              <a:xfrm>
                <a:off x="5919942" y="5450498"/>
                <a:ext cx="382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18DDDC1-301F-7F25-844D-F54076AA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942" y="5450498"/>
                <a:ext cx="382604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CB90A2FF-CF24-6C8D-9AC5-6AE1D445F11B}"/>
              </a:ext>
            </a:extLst>
          </p:cNvPr>
          <p:cNvSpPr/>
          <p:nvPr/>
        </p:nvSpPr>
        <p:spPr>
          <a:xfrm>
            <a:off x="7715354" y="3542842"/>
            <a:ext cx="3319920" cy="2167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!!Para" descr="Shape, arrow&#10;&#10;Description automatically generated">
            <a:extLst>
              <a:ext uri="{FF2B5EF4-FFF2-40B4-BE49-F238E27FC236}">
                <a16:creationId xmlns:a16="http://schemas.microsoft.com/office/drawing/2014/main" id="{6D77E82D-87D4-40F2-0552-CAAD37E4BDE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430" y="3684221"/>
            <a:ext cx="2369768" cy="1884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2BA453-C32D-E65A-E0CC-1C035240EECE}"/>
                  </a:ext>
                </a:extLst>
              </p:cNvPr>
              <p:cNvSpPr txBox="1"/>
              <p:nvPr/>
            </p:nvSpPr>
            <p:spPr>
              <a:xfrm>
                <a:off x="6866370" y="3403744"/>
                <a:ext cx="935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02BA453-C32D-E65A-E0CC-1C035240E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70" y="3403744"/>
                <a:ext cx="935897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F2F0D15-F494-097E-E1AB-FF8556758F33}"/>
                  </a:ext>
                </a:extLst>
              </p14:cNvPr>
              <p14:cNvContentPartPr/>
              <p14:nvPr/>
            </p14:nvContentPartPr>
            <p14:xfrm>
              <a:off x="7649997" y="5802702"/>
              <a:ext cx="118080" cy="110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F2F0D15-F494-097E-E1AB-FF8556758F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0997" y="5793731"/>
                <a:ext cx="135720" cy="128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F47A84-F15C-24E5-A162-CDC26B15A7D1}"/>
                  </a:ext>
                </a:extLst>
              </p:cNvPr>
              <p:cNvSpPr txBox="1"/>
              <p:nvPr/>
            </p:nvSpPr>
            <p:spPr>
              <a:xfrm>
                <a:off x="11029449" y="5474742"/>
                <a:ext cx="483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EF47A84-F15C-24E5-A162-CDC26B15A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449" y="5474742"/>
                <a:ext cx="483209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7E6C07-E7E5-24B8-4DDA-DA5BF86E03B0}"/>
                  </a:ext>
                </a:extLst>
              </p14:cNvPr>
              <p14:cNvContentPartPr/>
              <p14:nvPr/>
            </p14:nvContentPartPr>
            <p14:xfrm>
              <a:off x="2593089" y="3986541"/>
              <a:ext cx="3304800" cy="112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7E6C07-E7E5-24B8-4DDA-DA5BF86E03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4089" y="3977544"/>
                <a:ext cx="3322440" cy="1142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E597F6-0DFF-4505-B955-16BEC2493303}"/>
                  </a:ext>
                </a:extLst>
              </p14:cNvPr>
              <p14:cNvContentPartPr/>
              <p14:nvPr/>
            </p14:nvContentPartPr>
            <p14:xfrm>
              <a:off x="2583009" y="4012101"/>
              <a:ext cx="3289680" cy="111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E597F6-0DFF-4505-B955-16BEC24933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74009" y="4003101"/>
                <a:ext cx="330732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0F1770-DFAE-5AF9-3368-95A67D556899}"/>
                  </a:ext>
                </a:extLst>
              </p14:cNvPr>
              <p14:cNvContentPartPr/>
              <p14:nvPr/>
            </p14:nvContentPartPr>
            <p14:xfrm>
              <a:off x="2597049" y="4007781"/>
              <a:ext cx="3255840" cy="108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0F1770-DFAE-5AF9-3368-95A67D5568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8049" y="3998784"/>
                <a:ext cx="3273480" cy="1101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01B7DBF4-0C8D-973B-69CF-2BE18EA0F2A2}"/>
                  </a:ext>
                </a:extLst>
              </p14:cNvPr>
              <p14:cNvContentPartPr/>
              <p14:nvPr/>
            </p14:nvContentPartPr>
            <p14:xfrm>
              <a:off x="2220849" y="3941901"/>
              <a:ext cx="145080" cy="18972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01B7DBF4-0C8D-973B-69CF-2BE18EA0F2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1849" y="3932884"/>
                <a:ext cx="162720" cy="207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7702BB-C591-77F6-FBB0-22EAF275AEAC}"/>
                  </a:ext>
                </a:extLst>
              </p14:cNvPr>
              <p14:cNvContentPartPr/>
              <p14:nvPr/>
            </p14:nvContentPartPr>
            <p14:xfrm>
              <a:off x="2220849" y="3877461"/>
              <a:ext cx="95400" cy="3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7702BB-C591-77F6-FBB0-22EAF275AE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11849" y="3868461"/>
                <a:ext cx="113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D2894A26-ACC8-01B0-75D6-DB6CA17238A2}"/>
                  </a:ext>
                </a:extLst>
              </p14:cNvPr>
              <p14:cNvContentPartPr/>
              <p14:nvPr/>
            </p14:nvContentPartPr>
            <p14:xfrm>
              <a:off x="1919169" y="4902381"/>
              <a:ext cx="218160" cy="24696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D2894A26-ACC8-01B0-75D6-DB6CA17238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0184" y="4893394"/>
                <a:ext cx="235771" cy="264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30">
                <a:extLst>
                  <a:ext uri="{FF2B5EF4-FFF2-40B4-BE49-F238E27FC236}">
                    <a16:creationId xmlns:a16="http://schemas.microsoft.com/office/drawing/2014/main" id="{DFD4307F-73F5-9BC3-235C-8280D8368917}"/>
                  </a:ext>
                </a:extLst>
              </p14:cNvPr>
              <p14:cNvContentPartPr/>
              <p14:nvPr/>
            </p14:nvContentPartPr>
            <p14:xfrm>
              <a:off x="2167209" y="4972941"/>
              <a:ext cx="272880" cy="170280"/>
            </p14:xfrm>
          </p:contentPart>
        </mc:Choice>
        <mc:Fallback xmlns="">
          <p:pic>
            <p:nvPicPr>
              <p:cNvPr id="30" name="Ink 30">
                <a:extLst>
                  <a:ext uri="{FF2B5EF4-FFF2-40B4-BE49-F238E27FC236}">
                    <a16:creationId xmlns:a16="http://schemas.microsoft.com/office/drawing/2014/main" id="{DFD4307F-73F5-9BC3-235C-8280D83689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58209" y="4963941"/>
                <a:ext cx="290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2">
                <a:extLst>
                  <a:ext uri="{FF2B5EF4-FFF2-40B4-BE49-F238E27FC236}">
                    <a16:creationId xmlns:a16="http://schemas.microsoft.com/office/drawing/2014/main" id="{2C255EDD-2C0C-583B-4698-4120EBABB492}"/>
                  </a:ext>
                </a:extLst>
              </p14:cNvPr>
              <p14:cNvContentPartPr/>
              <p14:nvPr/>
            </p14:nvContentPartPr>
            <p14:xfrm>
              <a:off x="7347969" y="3594501"/>
              <a:ext cx="3414240" cy="1775880"/>
            </p14:xfrm>
          </p:contentPart>
        </mc:Choice>
        <mc:Fallback xmlns="">
          <p:pic>
            <p:nvPicPr>
              <p:cNvPr id="41" name="Ink 42">
                <a:extLst>
                  <a:ext uri="{FF2B5EF4-FFF2-40B4-BE49-F238E27FC236}">
                    <a16:creationId xmlns:a16="http://schemas.microsoft.com/office/drawing/2014/main" id="{2C255EDD-2C0C-583B-4698-4120EBABB4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38970" y="3585503"/>
                <a:ext cx="3431878" cy="1793516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BF8376A5-2EE9-7FE7-081D-048B2BBAF28B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4CD094A7-AE7E-212E-F498-423686D119F5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E9F48B98-CD6D-F62C-2A9A-4F0DEBC8A45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C1EA5CE-A431-0B70-7E35-968C0EFD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5" grpId="0"/>
      <p:bldP spid="36" grpId="0" animBg="1"/>
      <p:bldP spid="38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ED1E1E-4366-4F68-A6A6-5123B655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Ecological dynamics</a:t>
            </a:r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7DD39A99-7564-50E3-B812-0BCB61081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20" y="1468438"/>
            <a:ext cx="8319910" cy="467995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72ACDB-3384-3310-D1E5-F1AADEC7C0BC}"/>
                  </a:ext>
                </a:extLst>
              </p14:cNvPr>
              <p14:cNvContentPartPr/>
              <p14:nvPr/>
            </p14:nvContentPartPr>
            <p14:xfrm>
              <a:off x="9318609" y="4588461"/>
              <a:ext cx="1265040" cy="49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72ACDB-3384-3310-D1E5-F1AADEC7C0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9612" y="4579461"/>
                <a:ext cx="1282675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831DF443-F574-C801-2136-DF1D58EDFF18}"/>
                  </a:ext>
                </a:extLst>
              </p14:cNvPr>
              <p14:cNvContentPartPr/>
              <p14:nvPr/>
            </p14:nvContentPartPr>
            <p14:xfrm>
              <a:off x="9093249" y="4986980"/>
              <a:ext cx="345240" cy="618791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831DF443-F574-C801-2136-DF1D58EDFF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4240" y="4977975"/>
                <a:ext cx="362898" cy="6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83A3FE76-A99F-094A-D95A-F3732FBEDA7F}"/>
                  </a:ext>
                </a:extLst>
              </p14:cNvPr>
              <p14:cNvContentPartPr/>
              <p14:nvPr/>
            </p14:nvContentPartPr>
            <p14:xfrm>
              <a:off x="9365409" y="5170581"/>
              <a:ext cx="345240" cy="19692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83A3FE76-A99F-094A-D95A-F3732FBEDA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400" y="5161581"/>
                <a:ext cx="362898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DC60E628-1D03-8279-24B4-7282B90EE073}"/>
                  </a:ext>
                </a:extLst>
              </p14:cNvPr>
              <p14:cNvContentPartPr/>
              <p14:nvPr/>
            </p14:nvContentPartPr>
            <p14:xfrm>
              <a:off x="9622449" y="5177781"/>
              <a:ext cx="688680" cy="15372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DC60E628-1D03-8279-24B4-7282B90EE0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13454" y="5168781"/>
                <a:ext cx="706311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6AF1BC88-E167-65DA-C4CC-FE48C42E8DF1}"/>
                  </a:ext>
                </a:extLst>
              </p14:cNvPr>
              <p14:cNvContentPartPr/>
              <p14:nvPr/>
            </p14:nvContentPartPr>
            <p14:xfrm>
              <a:off x="8265168" y="5674964"/>
              <a:ext cx="207000" cy="15768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6AF1BC88-E167-65DA-C4CC-FE48C42E8D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56168" y="5665964"/>
                <a:ext cx="224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A7491FF0-364B-9F3B-CDC8-D4253686D28B}"/>
                  </a:ext>
                </a:extLst>
              </p14:cNvPr>
              <p14:cNvContentPartPr/>
              <p14:nvPr/>
            </p14:nvContentPartPr>
            <p14:xfrm>
              <a:off x="8541648" y="5642564"/>
              <a:ext cx="429480" cy="21456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A7491FF0-364B-9F3B-CDC8-D4253686D2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32640" y="5633564"/>
                <a:ext cx="447135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4">
                <a:extLst>
                  <a:ext uri="{FF2B5EF4-FFF2-40B4-BE49-F238E27FC236}">
                    <a16:creationId xmlns:a16="http://schemas.microsoft.com/office/drawing/2014/main" id="{B07CE4F8-C02B-FCE5-2BA6-EF6F76F6C4B0}"/>
                  </a:ext>
                </a:extLst>
              </p14:cNvPr>
              <p14:cNvContentPartPr/>
              <p14:nvPr/>
            </p14:nvContentPartPr>
            <p14:xfrm>
              <a:off x="9071289" y="5681084"/>
              <a:ext cx="299880" cy="102960"/>
            </p14:xfrm>
          </p:contentPart>
        </mc:Choice>
        <mc:Fallback xmlns="">
          <p:pic>
            <p:nvPicPr>
              <p:cNvPr id="23" name="Ink 24">
                <a:extLst>
                  <a:ext uri="{FF2B5EF4-FFF2-40B4-BE49-F238E27FC236}">
                    <a16:creationId xmlns:a16="http://schemas.microsoft.com/office/drawing/2014/main" id="{B07CE4F8-C02B-FCE5-2BA6-EF6F76F6C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62289" y="5672084"/>
                <a:ext cx="317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9">
                <a:extLst>
                  <a:ext uri="{FF2B5EF4-FFF2-40B4-BE49-F238E27FC236}">
                    <a16:creationId xmlns:a16="http://schemas.microsoft.com/office/drawing/2014/main" id="{DD3B767F-CF71-2D91-1626-DCB33920F217}"/>
                  </a:ext>
                </a:extLst>
              </p14:cNvPr>
              <p14:cNvContentPartPr/>
              <p14:nvPr/>
            </p14:nvContentPartPr>
            <p14:xfrm>
              <a:off x="9365409" y="5672084"/>
              <a:ext cx="396720" cy="146160"/>
            </p14:xfrm>
          </p:contentPart>
        </mc:Choice>
        <mc:Fallback xmlns="">
          <p:pic>
            <p:nvPicPr>
              <p:cNvPr id="29" name="Ink 29">
                <a:extLst>
                  <a:ext uri="{FF2B5EF4-FFF2-40B4-BE49-F238E27FC236}">
                    <a16:creationId xmlns:a16="http://schemas.microsoft.com/office/drawing/2014/main" id="{DD3B767F-CF71-2D91-1626-DCB33920F2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56409" y="5663106"/>
                <a:ext cx="414360" cy="163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2">
                <a:extLst>
                  <a:ext uri="{FF2B5EF4-FFF2-40B4-BE49-F238E27FC236}">
                    <a16:creationId xmlns:a16="http://schemas.microsoft.com/office/drawing/2014/main" id="{6DB0A0A5-7050-A861-E27E-C2AED4DAE030}"/>
                  </a:ext>
                </a:extLst>
              </p14:cNvPr>
              <p14:cNvContentPartPr/>
              <p14:nvPr/>
            </p14:nvContentPartPr>
            <p14:xfrm>
              <a:off x="9786609" y="5663084"/>
              <a:ext cx="332640" cy="152280"/>
            </p14:xfrm>
          </p:contentPart>
        </mc:Choice>
        <mc:Fallback xmlns="">
          <p:pic>
            <p:nvPicPr>
              <p:cNvPr id="32" name="Ink 32">
                <a:extLst>
                  <a:ext uri="{FF2B5EF4-FFF2-40B4-BE49-F238E27FC236}">
                    <a16:creationId xmlns:a16="http://schemas.microsoft.com/office/drawing/2014/main" id="{6DB0A0A5-7050-A861-E27E-C2AED4DAE0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77609" y="5654063"/>
                <a:ext cx="350280" cy="169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9">
                <a:extLst>
                  <a:ext uri="{FF2B5EF4-FFF2-40B4-BE49-F238E27FC236}">
                    <a16:creationId xmlns:a16="http://schemas.microsoft.com/office/drawing/2014/main" id="{DAE337AE-5F19-D142-87EA-E821B021E251}"/>
                  </a:ext>
                </a:extLst>
              </p14:cNvPr>
              <p14:cNvContentPartPr/>
              <p14:nvPr/>
            </p14:nvContentPartPr>
            <p14:xfrm>
              <a:off x="10161369" y="5642564"/>
              <a:ext cx="239760" cy="177480"/>
            </p14:xfrm>
          </p:contentPart>
        </mc:Choice>
        <mc:Fallback xmlns="">
          <p:pic>
            <p:nvPicPr>
              <p:cNvPr id="39" name="Ink 39">
                <a:extLst>
                  <a:ext uri="{FF2B5EF4-FFF2-40B4-BE49-F238E27FC236}">
                    <a16:creationId xmlns:a16="http://schemas.microsoft.com/office/drawing/2014/main" id="{DAE337AE-5F19-D142-87EA-E821B021E25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52355" y="5633564"/>
                <a:ext cx="257427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517CC231-49AB-7D2C-A3A5-2C43FCCAAD54}"/>
                  </a:ext>
                </a:extLst>
              </p14:cNvPr>
              <p14:cNvContentPartPr/>
              <p14:nvPr/>
            </p14:nvContentPartPr>
            <p14:xfrm>
              <a:off x="10409049" y="5658044"/>
              <a:ext cx="182880" cy="162720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517CC231-49AB-7D2C-A3A5-2C43FCCAAD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00031" y="5649064"/>
                <a:ext cx="200555" cy="18032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A69F51F0-FC6F-6A76-2DFF-52E14F6B731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054E86AE-64E3-1945-7E42-5AC465B2A2E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E62D95B6-295F-7BA2-7436-2FACE29469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D9C298A-E22D-84D1-E313-B61B52A1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EA27-DAAC-F07B-ACB0-9AA43253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Defensive symbionts that confer tolerance always select for higher virulence</a:t>
            </a:r>
            <a:endParaRPr lang="en-GB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10ECA66-B12E-600B-1725-FB7122EC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9"/>
          <a:stretch/>
        </p:blipFill>
        <p:spPr>
          <a:xfrm>
            <a:off x="3891473" y="1594184"/>
            <a:ext cx="5159955" cy="4389129"/>
          </a:xfr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345AE5AC-5882-E0A8-0F06-4F5E0D40F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4808A983-8CC9-AAD5-FD75-869E9E4CE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433AF9EB-4F9B-CC7E-3BF8-364D19A0A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03C028D-F1A2-5944-1C8A-861F0188B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2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9C041AD-B14A-6A22-A21F-EB0D3052E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1" b="7045"/>
          <a:stretch/>
        </p:blipFill>
        <p:spPr>
          <a:xfrm>
            <a:off x="2461956" y="1601955"/>
            <a:ext cx="8255204" cy="11430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3AD06-1465-24D5-EE73-0B965426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Defensive symbionts can drive parasite diversification</a:t>
            </a:r>
            <a:endParaRPr lang="en-GB"/>
          </a:p>
        </p:txBody>
      </p:sp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10C27912-487C-6EF9-E642-8E7A0987F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Content Placeholder 16">
            <a:extLst>
              <a:ext uri="{FF2B5EF4-FFF2-40B4-BE49-F238E27FC236}">
                <a16:creationId xmlns:a16="http://schemas.microsoft.com/office/drawing/2014/main" id="{D2D54548-9021-A787-D2AE-DD1F8E44A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9B70B470-F694-D135-F3B2-32D1C200F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BC43C0E-9EB1-E1F2-8315-5FDB4DB1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49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69C041AD-B14A-6A22-A21F-EB0D3052E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1" b="7045"/>
          <a:stretch/>
        </p:blipFill>
        <p:spPr>
          <a:xfrm>
            <a:off x="2461956" y="-4828366"/>
            <a:ext cx="8255204" cy="11430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3AD06-1465-24D5-EE73-0B965426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Defensive symbionts can drive parasite diversification</a:t>
            </a:r>
            <a:endParaRPr lang="en-GB"/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F9710A50-D746-18E1-4116-71B62B146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B4F9751B-30F5-F5CF-3265-C4B6E0C3B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F39099D2-9491-CE81-85ED-1A0A645E0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3A185E2-E741-BD2B-F94D-20638F65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9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689-B05A-20D2-3BE6-7E7ED71F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Symbiont-parasite coevolution can be detrimental to the host population – Part 1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CB472-D072-2726-75B2-EF506821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Symbiont </a:t>
            </a:r>
            <a:r>
              <a:rPr lang="en-GB"/>
              <a:t>behaviour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058AD-1AB2-F5E7-D5FE-F3768E9E42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18" y="1793364"/>
            <a:ext cx="5730875" cy="4298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305BBF-1F60-506E-AD5F-815BE97931F7}"/>
              </a:ext>
            </a:extLst>
          </p:cNvPr>
          <p:cNvSpPr/>
          <p:nvPr/>
        </p:nvSpPr>
        <p:spPr>
          <a:xfrm>
            <a:off x="3129782" y="2187746"/>
            <a:ext cx="1901034" cy="1241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F5273-3328-EDF7-3D36-71D9BDBF6A7A}"/>
                  </a:ext>
                </a:extLst>
              </p:cNvPr>
              <p:cNvSpPr txBox="1"/>
              <p:nvPr/>
            </p:nvSpPr>
            <p:spPr>
              <a:xfrm>
                <a:off x="2453591" y="2003080"/>
                <a:ext cx="487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F5273-3328-EDF7-3D36-71D9BDBF6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91" y="2003080"/>
                <a:ext cx="487404" cy="369332"/>
              </a:xfrm>
              <a:prstGeom prst="rect">
                <a:avLst/>
              </a:prstGeom>
              <a:blipFill>
                <a:blip r:embed="rId3"/>
                <a:stretch>
                  <a:fillRect l="-3750" r="-36250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BA8E3-D185-13B2-AE5E-2EC24A35FD43}"/>
                  </a:ext>
                </a:extLst>
              </p:cNvPr>
              <p:cNvSpPr txBox="1"/>
              <p:nvPr/>
            </p:nvSpPr>
            <p:spPr>
              <a:xfrm>
                <a:off x="4975118" y="3238313"/>
                <a:ext cx="219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BA8E3-D185-13B2-AE5E-2EC24A35F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118" y="3238313"/>
                <a:ext cx="219084" cy="369332"/>
              </a:xfrm>
              <a:prstGeom prst="rect">
                <a:avLst/>
              </a:prstGeom>
              <a:blipFill>
                <a:blip r:embed="rId4"/>
                <a:stretch>
                  <a:fillRect r="-38889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433047-973A-D304-B609-3A0CC4B34072}"/>
                  </a:ext>
                </a:extLst>
              </p14:cNvPr>
              <p14:cNvContentPartPr/>
              <p14:nvPr/>
            </p14:nvContentPartPr>
            <p14:xfrm>
              <a:off x="3145138" y="2428073"/>
              <a:ext cx="1892378" cy="6439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433047-973A-D304-B609-3A0CC4B34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6139" y="2419079"/>
                <a:ext cx="1910017" cy="66161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C8341F91-E0B6-D73A-1B6D-11626A6330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8" y="2266849"/>
            <a:ext cx="934458" cy="10089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9C1359-651D-118C-446C-219A10F1D533}"/>
              </a:ext>
            </a:extLst>
          </p:cNvPr>
          <p:cNvSpPr/>
          <p:nvPr/>
        </p:nvSpPr>
        <p:spPr>
          <a:xfrm>
            <a:off x="3176243" y="4044270"/>
            <a:ext cx="1901034" cy="1241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85B8B-26B0-0429-693F-7FBFC9939EE5}"/>
                  </a:ext>
                </a:extLst>
              </p:cNvPr>
              <p:cNvSpPr txBox="1"/>
              <p:nvPr/>
            </p:nvSpPr>
            <p:spPr>
              <a:xfrm>
                <a:off x="2500052" y="3859604"/>
                <a:ext cx="487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385B8B-26B0-0429-693F-7FBFC993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52" y="3859604"/>
                <a:ext cx="487404" cy="369332"/>
              </a:xfrm>
              <a:prstGeom prst="rect">
                <a:avLst/>
              </a:prstGeom>
              <a:blipFill>
                <a:blip r:embed="rId8"/>
                <a:stretch>
                  <a:fillRect l="-3750" r="-36250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F6D161-7648-0FCB-E0E9-A7942A795DD1}"/>
                  </a:ext>
                </a:extLst>
              </p:cNvPr>
              <p:cNvSpPr txBox="1"/>
              <p:nvPr/>
            </p:nvSpPr>
            <p:spPr>
              <a:xfrm>
                <a:off x="5021579" y="5094837"/>
                <a:ext cx="219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F6D161-7648-0FCB-E0E9-A7942A795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579" y="5094837"/>
                <a:ext cx="219084" cy="369332"/>
              </a:xfrm>
              <a:prstGeom prst="rect">
                <a:avLst/>
              </a:prstGeom>
              <a:blipFill>
                <a:blip r:embed="rId9"/>
                <a:stretch>
                  <a:fillRect r="-38889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A48821-8D08-D2AD-3C85-341F825515D7}"/>
                  </a:ext>
                </a:extLst>
              </p14:cNvPr>
              <p14:cNvContentPartPr/>
              <p14:nvPr/>
            </p14:nvContentPartPr>
            <p14:xfrm>
              <a:off x="3178288" y="4308311"/>
              <a:ext cx="1883720" cy="63903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A48821-8D08-D2AD-3C85-341F825515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9289" y="4299316"/>
                <a:ext cx="1901359" cy="656669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2591FCDD-3A96-DCF9-4216-3BBBF4D06C4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19" y="4123373"/>
            <a:ext cx="934458" cy="100891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7CAF90-8DE3-8AAA-DFE7-2CBBE3DEE339}"/>
              </a:ext>
            </a:extLst>
          </p:cNvPr>
          <p:cNvCxnSpPr/>
          <p:nvPr/>
        </p:nvCxnSpPr>
        <p:spPr>
          <a:xfrm flipH="1">
            <a:off x="2133600" y="3727450"/>
            <a:ext cx="36957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88AE6C27-A50F-C327-E52D-12824379BEB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4" name="Content Placeholder 16">
            <a:extLst>
              <a:ext uri="{FF2B5EF4-FFF2-40B4-BE49-F238E27FC236}">
                <a16:creationId xmlns:a16="http://schemas.microsoft.com/office/drawing/2014/main" id="{1EE122EC-2B79-7E39-A0F4-F403D8B2B5A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84F3BC7B-844B-01E5-ED5B-B8DD00667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C8D6C45-DC68-B53D-10C2-F22526EB0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62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689-B05A-20D2-3BE6-7E7ED71F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Symbiont-parasite coevolution can be detrimental to the host population – Part 2</a:t>
            </a:r>
            <a:endParaRPr lang="en-GB"/>
          </a:p>
        </p:txBody>
      </p:sp>
      <p:pic>
        <p:nvPicPr>
          <p:cNvPr id="13" name="Content Placeholder 12" descr="Chart, diagram&#10;&#10;Description automatically generated">
            <a:extLst>
              <a:ext uri="{FF2B5EF4-FFF2-40B4-BE49-F238E27FC236}">
                <a16:creationId xmlns:a16="http://schemas.microsoft.com/office/drawing/2014/main" id="{DC80D2E6-27EA-E668-8706-77131AD59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11" y="1468438"/>
            <a:ext cx="6759927" cy="467995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AE18AD-8C45-8321-EAD3-F02F89C732CA}"/>
              </a:ext>
            </a:extLst>
          </p:cNvPr>
          <p:cNvSpPr/>
          <p:nvPr/>
        </p:nvSpPr>
        <p:spPr>
          <a:xfrm>
            <a:off x="7030720" y="1786467"/>
            <a:ext cx="3042920" cy="21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E5024-8139-929E-5C08-BD356D7B61C4}"/>
              </a:ext>
            </a:extLst>
          </p:cNvPr>
          <p:cNvSpPr/>
          <p:nvPr/>
        </p:nvSpPr>
        <p:spPr>
          <a:xfrm>
            <a:off x="3930983" y="3971939"/>
            <a:ext cx="3042920" cy="210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14D9-88BC-20DD-058F-741DE20786F1}"/>
              </a:ext>
            </a:extLst>
          </p:cNvPr>
          <p:cNvSpPr/>
          <p:nvPr/>
        </p:nvSpPr>
        <p:spPr>
          <a:xfrm>
            <a:off x="7041634" y="3961723"/>
            <a:ext cx="3032006" cy="196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165C58-259F-6427-EBA8-0A7C1F2DDF35}"/>
              </a:ext>
            </a:extLst>
          </p:cNvPr>
          <p:cNvSpPr/>
          <p:nvPr/>
        </p:nvSpPr>
        <p:spPr>
          <a:xfrm>
            <a:off x="7030720" y="5930900"/>
            <a:ext cx="2849880" cy="150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Content Placeholder 14">
            <a:extLst>
              <a:ext uri="{FF2B5EF4-FFF2-40B4-BE49-F238E27FC236}">
                <a16:creationId xmlns:a16="http://schemas.microsoft.com/office/drawing/2014/main" id="{FF66892A-8C58-8397-2A28-17BA53BB5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3" name="Content Placeholder 16">
            <a:extLst>
              <a:ext uri="{FF2B5EF4-FFF2-40B4-BE49-F238E27FC236}">
                <a16:creationId xmlns:a16="http://schemas.microsoft.com/office/drawing/2014/main" id="{9AA7B36E-9A55-E8F1-3D17-BFBCA235F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4D737D8C-058C-904B-A579-2F0632077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49237FF-06E6-390E-EACE-2C68B1C5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8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972D5F-39F2-1445-893F-EB8ACF1E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F5A29E-DE14-2AEF-890E-7260D643988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/>
              <a:t>To investigate the effects of symbiont-parasite coevolution on a host population</a:t>
            </a:r>
            <a:endParaRPr lang="en-GB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E3CB8FC-445D-F2AB-892F-F1A42348718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dirty="0"/>
              <a:t>Coevolution of a defensive symbiont conferring tolerance to an already circulating parasite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DFE381-D2E1-CE3D-E905-CF8E305BB2E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/>
              <a:t>Tolerance conferring defensive symbionts will almost certainly have a detrimental effect on the host population over many generations</a:t>
            </a:r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8D53711F-AC57-62A3-541B-4DC3E79E0E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4F52CA92-3291-A409-A4BB-D98E1972E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15393CEA-DB9F-4875-6DB2-76EC2A6F5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4A538D5-4B0B-CD29-C442-72A05075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2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C4FD3-8BE1-4CB5-B407-DC235441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/>
              <a:t>Defensive Symbiont Coevolution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7237A17-E059-474F-9CEE-668D58DD81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8"/>
          <a:stretch/>
        </p:blipFill>
        <p:spPr>
          <a:xfrm>
            <a:off x="9366056" y="5374874"/>
            <a:ext cx="2643228" cy="895485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1638362-FAC4-457D-A510-4CAB8D84834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631682" y="5297342"/>
            <a:ext cx="1040400" cy="1040400"/>
          </a:xfrm>
          <a:ln>
            <a:solidFill>
              <a:schemeClr val="tx1"/>
            </a:solidFill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A293DC4-DEF5-F69C-9E18-E075EB9A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3" y="5298342"/>
            <a:ext cx="1040401" cy="1040400"/>
          </a:xfrm>
          <a:prstGeom prst="ellipse">
            <a:avLst/>
          </a:prstGeom>
          <a:ln w="285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84902-9E1E-E68F-768A-F1F3DDDCF1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45258" y="288352"/>
            <a:ext cx="6301484" cy="4578252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AB320E3-95CB-FEC1-B8B1-31D24A9B8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65" y="360827"/>
            <a:ext cx="5911068" cy="44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C4FD3-8BE1-4CB5-B407-DC235441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3600" dirty="0"/>
              <a:t>Introduction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E7237A17-E059-474F-9CEE-668D58DD81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8"/>
          <a:stretch/>
        </p:blipFill>
        <p:spPr>
          <a:xfrm>
            <a:off x="9366056" y="5374874"/>
            <a:ext cx="2643228" cy="89548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064F0-199D-F36C-080B-DBCEE0C38E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4557" y="288352"/>
            <a:ext cx="8007060" cy="4578252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1B58DB5-F48F-6048-C407-C36A8647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" y="5297342"/>
            <a:ext cx="2151698" cy="1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14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FDE8-48F2-4C8C-1C4E-B63C67D0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premise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B69A-C1AE-7063-6DBB-16C41074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STI transmission is closely linked with mating dynamics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STIs have been shown to increase the mating rate, and attractiveness of hosts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are, however, limitations to how much a mating rates can increase.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investigate how parasites would coevolve with hosts under limiting trade-offs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25046-9547-562E-1E40-BB6227B4F3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7217F4-C8B1-9761-BFC9-581173FF7A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3D9BC-4F0F-0F84-ED4F-AE910DEAC04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5B8A62-F8D5-3EAE-A713-FFB4B074489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B90BB4A0-E8AA-B23E-AD74-FFF5B0F9F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A61479BB-4AE1-5BC2-C7CB-DFF0A7A0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62024F5-755F-699B-4E17-248039E568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4B947A2-9560-EEBA-C686-C00E46C1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0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E5A444-30F8-FB29-7CFA-59B84B3AC279}"/>
                  </a:ext>
                </a:extLst>
              </p:cNvPr>
              <p:cNvSpPr/>
              <p:nvPr/>
            </p:nvSpPr>
            <p:spPr>
              <a:xfrm>
                <a:off x="1770611" y="1429790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E5A444-30F8-FB29-7CFA-59B84B3AC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11" y="1429790"/>
                <a:ext cx="1288473" cy="1230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63DA6A-C895-3D50-2CA0-F899BCB23D3E}"/>
                  </a:ext>
                </a:extLst>
              </p:cNvPr>
              <p:cNvSpPr/>
              <p:nvPr/>
            </p:nvSpPr>
            <p:spPr>
              <a:xfrm>
                <a:off x="9132916" y="4197926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63DA6A-C895-3D50-2CA0-F899BCB23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916" y="4197926"/>
                <a:ext cx="1288473" cy="1230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EA24C1-04F4-4433-27A3-E84D64D6CE07}"/>
                  </a:ext>
                </a:extLst>
              </p:cNvPr>
              <p:cNvSpPr/>
              <p:nvPr/>
            </p:nvSpPr>
            <p:spPr>
              <a:xfrm>
                <a:off x="5446222" y="4197926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EA24C1-04F4-4433-27A3-E84D64D6C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22" y="4197926"/>
                <a:ext cx="1288473" cy="12302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8CE7D8-2B20-2655-3424-268FEB93754D}"/>
                  </a:ext>
                </a:extLst>
              </p:cNvPr>
              <p:cNvSpPr/>
              <p:nvPr/>
            </p:nvSpPr>
            <p:spPr>
              <a:xfrm>
                <a:off x="1770610" y="4197926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8CE7D8-2B20-2655-3424-268FEB93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10" y="4197926"/>
                <a:ext cx="1288473" cy="1230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395EA7-CA56-F091-C1C8-D961EE40572C}"/>
                  </a:ext>
                </a:extLst>
              </p:cNvPr>
              <p:cNvSpPr/>
              <p:nvPr/>
            </p:nvSpPr>
            <p:spPr>
              <a:xfrm>
                <a:off x="9132916" y="1424249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395EA7-CA56-F091-C1C8-D961EE405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916" y="1424249"/>
                <a:ext cx="1288473" cy="1230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F91D62-8BAF-4FE1-A700-1BB60C65F1DD}"/>
                  </a:ext>
                </a:extLst>
              </p:cNvPr>
              <p:cNvSpPr/>
              <p:nvPr/>
            </p:nvSpPr>
            <p:spPr>
              <a:xfrm>
                <a:off x="5451763" y="1429790"/>
                <a:ext cx="1288473" cy="1230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sz="44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F91D62-8BAF-4FE1-A700-1BB60C65F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763" y="1429790"/>
                <a:ext cx="1288473" cy="12302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E760DAB-2A7C-9D17-CB1F-FEB8ED764BFC}"/>
              </a:ext>
            </a:extLst>
          </p:cNvPr>
          <p:cNvSpPr txBox="1"/>
          <p:nvPr/>
        </p:nvSpPr>
        <p:spPr>
          <a:xfrm>
            <a:off x="10832399" y="622056"/>
            <a:ext cx="754716" cy="37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births</a:t>
            </a:r>
            <a:endParaRPr lang="en-GB" i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090C4F-3576-4919-13BA-B503A6833C65}"/>
              </a:ext>
            </a:extLst>
          </p:cNvPr>
          <p:cNvCxnSpPr>
            <a:cxnSpLocks/>
          </p:cNvCxnSpPr>
          <p:nvPr/>
        </p:nvCxnSpPr>
        <p:spPr>
          <a:xfrm flipV="1">
            <a:off x="10075104" y="2654533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07C7F7-BEC5-26B8-0035-1326E8FB62F1}"/>
              </a:ext>
            </a:extLst>
          </p:cNvPr>
          <p:cNvCxnSpPr>
            <a:cxnSpLocks/>
          </p:cNvCxnSpPr>
          <p:nvPr/>
        </p:nvCxnSpPr>
        <p:spPr>
          <a:xfrm>
            <a:off x="9520299" y="2654532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06AF4-6956-4192-28C2-40681ED143E9}"/>
              </a:ext>
            </a:extLst>
          </p:cNvPr>
          <p:cNvCxnSpPr>
            <a:cxnSpLocks/>
          </p:cNvCxnSpPr>
          <p:nvPr/>
        </p:nvCxnSpPr>
        <p:spPr>
          <a:xfrm>
            <a:off x="9800255" y="5431994"/>
            <a:ext cx="0" cy="70658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A96E30-C6BD-AA40-A1DA-992F1C7D5B03}"/>
              </a:ext>
            </a:extLst>
          </p:cNvPr>
          <p:cNvCxnSpPr>
            <a:cxnSpLocks/>
          </p:cNvCxnSpPr>
          <p:nvPr/>
        </p:nvCxnSpPr>
        <p:spPr>
          <a:xfrm flipV="1">
            <a:off x="2727369" y="2657303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63EFBA-CC97-8F71-9C07-520DC5A949DA}"/>
              </a:ext>
            </a:extLst>
          </p:cNvPr>
          <p:cNvCxnSpPr>
            <a:cxnSpLocks/>
          </p:cNvCxnSpPr>
          <p:nvPr/>
        </p:nvCxnSpPr>
        <p:spPr>
          <a:xfrm flipV="1">
            <a:off x="6424353" y="2654532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DDB22C-21EB-7866-272D-3EAE2F8E4122}"/>
              </a:ext>
            </a:extLst>
          </p:cNvPr>
          <p:cNvCxnSpPr>
            <a:cxnSpLocks/>
          </p:cNvCxnSpPr>
          <p:nvPr/>
        </p:nvCxnSpPr>
        <p:spPr>
          <a:xfrm>
            <a:off x="2090371" y="2647749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07F503-2BAF-80AD-E51C-EC1A7454ACE3}"/>
              </a:ext>
            </a:extLst>
          </p:cNvPr>
          <p:cNvCxnSpPr>
            <a:cxnSpLocks/>
          </p:cNvCxnSpPr>
          <p:nvPr/>
        </p:nvCxnSpPr>
        <p:spPr>
          <a:xfrm>
            <a:off x="5838726" y="2657303"/>
            <a:ext cx="0" cy="154339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86DF53-79D8-E2FE-EA79-F3A4FA6A35A5}"/>
              </a:ext>
            </a:extLst>
          </p:cNvPr>
          <p:cNvCxnSpPr>
            <a:cxnSpLocks/>
          </p:cNvCxnSpPr>
          <p:nvPr/>
        </p:nvCxnSpPr>
        <p:spPr>
          <a:xfrm>
            <a:off x="2391744" y="5448152"/>
            <a:ext cx="0" cy="70658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86DE1F-5A49-1DA8-0C29-262F5B3C5C3E}"/>
              </a:ext>
            </a:extLst>
          </p:cNvPr>
          <p:cNvCxnSpPr>
            <a:cxnSpLocks/>
          </p:cNvCxnSpPr>
          <p:nvPr/>
        </p:nvCxnSpPr>
        <p:spPr>
          <a:xfrm>
            <a:off x="6090458" y="5431994"/>
            <a:ext cx="0" cy="70658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062225-9550-B01E-C205-F835826DAF89}"/>
              </a:ext>
            </a:extLst>
          </p:cNvPr>
          <p:cNvCxnSpPr>
            <a:cxnSpLocks/>
          </p:cNvCxnSpPr>
          <p:nvPr/>
        </p:nvCxnSpPr>
        <p:spPr>
          <a:xfrm flipH="1">
            <a:off x="3069032" y="1731820"/>
            <a:ext cx="2392679" cy="0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CE7F74-B6B9-E178-6A45-B99521E88120}"/>
              </a:ext>
            </a:extLst>
          </p:cNvPr>
          <p:cNvCxnSpPr>
            <a:cxnSpLocks/>
          </p:cNvCxnSpPr>
          <p:nvPr/>
        </p:nvCxnSpPr>
        <p:spPr>
          <a:xfrm flipH="1">
            <a:off x="3044703" y="4566488"/>
            <a:ext cx="2387139" cy="0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7C38EE-8EA9-3CA1-6920-4B751A18B2BF}"/>
              </a:ext>
            </a:extLst>
          </p:cNvPr>
          <p:cNvSpPr txBox="1"/>
          <p:nvPr/>
        </p:nvSpPr>
        <p:spPr>
          <a:xfrm>
            <a:off x="1305446" y="5600619"/>
            <a:ext cx="108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mortality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150CA-DFC4-E59F-5A27-0B4DC88874D5}"/>
              </a:ext>
            </a:extLst>
          </p:cNvPr>
          <p:cNvSpPr txBox="1"/>
          <p:nvPr/>
        </p:nvSpPr>
        <p:spPr>
          <a:xfrm>
            <a:off x="10122404" y="3332531"/>
            <a:ext cx="101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recovery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B5EFE-F2D0-5B6D-B35B-D4EDB7F153AA}"/>
              </a:ext>
            </a:extLst>
          </p:cNvPr>
          <p:cNvSpPr txBox="1"/>
          <p:nvPr/>
        </p:nvSpPr>
        <p:spPr>
          <a:xfrm>
            <a:off x="7547848" y="1546123"/>
            <a:ext cx="754716" cy="37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births</a:t>
            </a:r>
            <a:endParaRPr lang="en-GB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DA639-F074-2261-2A5C-B35B6440C854}"/>
              </a:ext>
            </a:extLst>
          </p:cNvPr>
          <p:cNvSpPr txBox="1"/>
          <p:nvPr/>
        </p:nvSpPr>
        <p:spPr>
          <a:xfrm>
            <a:off x="3596970" y="1007764"/>
            <a:ext cx="1336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births / end of gestation</a:t>
            </a:r>
            <a:endParaRPr lang="en-GB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91F88-2922-B86F-43CA-699E50A10298}"/>
              </a:ext>
            </a:extLst>
          </p:cNvPr>
          <p:cNvSpPr txBox="1"/>
          <p:nvPr/>
        </p:nvSpPr>
        <p:spPr>
          <a:xfrm>
            <a:off x="8712991" y="5556652"/>
            <a:ext cx="108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mortality</a:t>
            </a:r>
            <a:endParaRPr lang="en-GB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01935-3F13-F54E-3F2B-D88CBC17FFA9}"/>
              </a:ext>
            </a:extLst>
          </p:cNvPr>
          <p:cNvSpPr txBox="1"/>
          <p:nvPr/>
        </p:nvSpPr>
        <p:spPr>
          <a:xfrm>
            <a:off x="5004160" y="5597321"/>
            <a:ext cx="108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mortality</a:t>
            </a:r>
            <a:endParaRPr lang="en-GB" i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E6BEEB-FC84-4E71-673E-DD14E7F8737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40236" y="2039391"/>
            <a:ext cx="2392680" cy="5541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1E72FF0-B2F8-DA82-5255-73C1248FF9B2}"/>
              </a:ext>
            </a:extLst>
          </p:cNvPr>
          <p:cNvSpPr txBox="1"/>
          <p:nvPr/>
        </p:nvSpPr>
        <p:spPr>
          <a:xfrm>
            <a:off x="2753894" y="3336357"/>
            <a:ext cx="101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recovery</a:t>
            </a:r>
            <a:endParaRPr lang="en-GB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CEB953-0970-64C4-673D-C8F85B862DB6}"/>
              </a:ext>
            </a:extLst>
          </p:cNvPr>
          <p:cNvSpPr txBox="1"/>
          <p:nvPr/>
        </p:nvSpPr>
        <p:spPr>
          <a:xfrm>
            <a:off x="6402294" y="3330716"/>
            <a:ext cx="101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recovery</a:t>
            </a:r>
            <a:endParaRPr lang="en-GB" i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18FC22-1B25-B639-D333-348DD40C5CB8}"/>
              </a:ext>
            </a:extLst>
          </p:cNvPr>
          <p:cNvSpPr txBox="1"/>
          <p:nvPr/>
        </p:nvSpPr>
        <p:spPr>
          <a:xfrm>
            <a:off x="1009453" y="3333075"/>
            <a:ext cx="101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infection</a:t>
            </a:r>
            <a:endParaRPr lang="en-GB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CE9C92-A736-D04B-BC32-600690BDD918}"/>
              </a:ext>
            </a:extLst>
          </p:cNvPr>
          <p:cNvSpPr txBox="1"/>
          <p:nvPr/>
        </p:nvSpPr>
        <p:spPr>
          <a:xfrm>
            <a:off x="8428009" y="3350413"/>
            <a:ext cx="101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infection</a:t>
            </a:r>
            <a:endParaRPr lang="en-GB" i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66C045-848E-452E-4917-CFEF06A9D40D}"/>
              </a:ext>
            </a:extLst>
          </p:cNvPr>
          <p:cNvSpPr txBox="1"/>
          <p:nvPr/>
        </p:nvSpPr>
        <p:spPr>
          <a:xfrm>
            <a:off x="4884097" y="3300699"/>
            <a:ext cx="101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infection</a:t>
            </a:r>
            <a:endParaRPr lang="en-GB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D2E8E3-E69D-07C1-AACF-E6B4E9BCEE05}"/>
              </a:ext>
            </a:extLst>
          </p:cNvPr>
          <p:cNvSpPr txBox="1"/>
          <p:nvPr/>
        </p:nvSpPr>
        <p:spPr>
          <a:xfrm>
            <a:off x="3218867" y="4172199"/>
            <a:ext cx="1714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end of gestation</a:t>
            </a:r>
            <a:endParaRPr lang="en-GB" i="1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CBF0F66-1104-D815-5D82-7D90AC8D563B}"/>
              </a:ext>
            </a:extLst>
          </p:cNvPr>
          <p:cNvCxnSpPr/>
          <p:nvPr/>
        </p:nvCxnSpPr>
        <p:spPr>
          <a:xfrm>
            <a:off x="102742" y="2861140"/>
            <a:ext cx="11866651" cy="0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292AC0-E1F9-C94A-CC5F-D64FEE7FA26C}"/>
              </a:ext>
            </a:extLst>
          </p:cNvPr>
          <p:cNvSpPr txBox="1"/>
          <p:nvPr/>
        </p:nvSpPr>
        <p:spPr>
          <a:xfrm>
            <a:off x="3593121" y="2273480"/>
            <a:ext cx="1324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fertilization</a:t>
            </a:r>
            <a:endParaRPr lang="en-GB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3170D4-6EE5-531B-06EF-1B4994B566BB}"/>
              </a:ext>
            </a:extLst>
          </p:cNvPr>
          <p:cNvSpPr txBox="1"/>
          <p:nvPr/>
        </p:nvSpPr>
        <p:spPr>
          <a:xfrm>
            <a:off x="18807" y="2289321"/>
            <a:ext cx="1734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uninfected</a:t>
            </a:r>
            <a:endParaRPr lang="en-GB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E2EB36-955E-5CEE-875B-382DD2450350}"/>
              </a:ext>
            </a:extLst>
          </p:cNvPr>
          <p:cNvSpPr txBox="1"/>
          <p:nvPr/>
        </p:nvSpPr>
        <p:spPr>
          <a:xfrm>
            <a:off x="45332" y="2846044"/>
            <a:ext cx="1734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infected</a:t>
            </a:r>
            <a:endParaRPr lang="en-GB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860B584-23FA-0C4B-6DEC-5019F65DF8D6}"/>
              </a:ext>
            </a:extLst>
          </p:cNvPr>
          <p:cNvCxnSpPr>
            <a:cxnSpLocks/>
          </p:cNvCxnSpPr>
          <p:nvPr/>
        </p:nvCxnSpPr>
        <p:spPr>
          <a:xfrm>
            <a:off x="7479405" y="119266"/>
            <a:ext cx="54063" cy="6661678"/>
          </a:xfrm>
          <a:prstGeom prst="line">
            <a:avLst/>
          </a:prstGeom>
          <a:ln w="571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87BFC2B-DCA8-36CC-E40C-499AA9A9B74F}"/>
              </a:ext>
            </a:extLst>
          </p:cNvPr>
          <p:cNvSpPr txBox="1"/>
          <p:nvPr/>
        </p:nvSpPr>
        <p:spPr>
          <a:xfrm>
            <a:off x="6168064" y="243828"/>
            <a:ext cx="1288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female</a:t>
            </a:r>
            <a:endParaRPr lang="en-GB" sz="2800" i="1" dirty="0">
              <a:solidFill>
                <a:schemeClr val="accent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3536E7-15F3-BE6C-13EC-E40245F766B8}"/>
              </a:ext>
            </a:extLst>
          </p:cNvPr>
          <p:cNvSpPr txBox="1"/>
          <p:nvPr/>
        </p:nvSpPr>
        <p:spPr>
          <a:xfrm>
            <a:off x="7615459" y="243828"/>
            <a:ext cx="973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</a:rPr>
              <a:t>male</a:t>
            </a:r>
            <a:endParaRPr lang="en-GB" sz="2800" i="1" dirty="0">
              <a:solidFill>
                <a:schemeClr val="accent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1CC032-0E6E-8661-CED7-5BA80E16B4AA}"/>
              </a:ext>
            </a:extLst>
          </p:cNvPr>
          <p:cNvCxnSpPr>
            <a:cxnSpLocks/>
          </p:cNvCxnSpPr>
          <p:nvPr/>
        </p:nvCxnSpPr>
        <p:spPr>
          <a:xfrm flipV="1">
            <a:off x="3028626" y="5053185"/>
            <a:ext cx="2392680" cy="5541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C09BDBE-EE2C-A7FB-A9E9-21F5736238E0}"/>
              </a:ext>
            </a:extLst>
          </p:cNvPr>
          <p:cNvCxnSpPr>
            <a:cxnSpLocks/>
          </p:cNvCxnSpPr>
          <p:nvPr/>
        </p:nvCxnSpPr>
        <p:spPr>
          <a:xfrm flipV="1">
            <a:off x="3075900" y="2271513"/>
            <a:ext cx="2392680" cy="5541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654730A-A808-912C-8C82-E22EB59D67D0}"/>
              </a:ext>
            </a:extLst>
          </p:cNvPr>
          <p:cNvSpPr txBox="1"/>
          <p:nvPr/>
        </p:nvSpPr>
        <p:spPr>
          <a:xfrm>
            <a:off x="3409078" y="5078143"/>
            <a:ext cx="1324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fertilization</a:t>
            </a:r>
            <a:endParaRPr lang="en-GB" i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39BDF89-79E2-A25B-B694-CBD289FE6A5E}"/>
              </a:ext>
            </a:extLst>
          </p:cNvPr>
          <p:cNvCxnSpPr>
            <a:cxnSpLocks/>
          </p:cNvCxnSpPr>
          <p:nvPr/>
        </p:nvCxnSpPr>
        <p:spPr>
          <a:xfrm>
            <a:off x="2710460" y="2657845"/>
            <a:ext cx="2731355" cy="1883686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2AAEF36-FBE8-B2AC-12DA-3FF19CA5BC90}"/>
              </a:ext>
            </a:extLst>
          </p:cNvPr>
          <p:cNvSpPr txBox="1"/>
          <p:nvPr/>
        </p:nvSpPr>
        <p:spPr>
          <a:xfrm rot="2091018">
            <a:off x="3158214" y="3508092"/>
            <a:ext cx="2652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fertilization and infection</a:t>
            </a:r>
            <a:endParaRPr lang="en-GB" i="1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BAAB42-B58B-FFC8-157F-289FF78D9EA7}"/>
              </a:ext>
            </a:extLst>
          </p:cNvPr>
          <p:cNvCxnSpPr>
            <a:cxnSpLocks/>
          </p:cNvCxnSpPr>
          <p:nvPr/>
        </p:nvCxnSpPr>
        <p:spPr>
          <a:xfrm>
            <a:off x="2417166" y="717666"/>
            <a:ext cx="0" cy="70658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52BF338-90CE-C3CF-2E59-DA85FF4C8E70}"/>
              </a:ext>
            </a:extLst>
          </p:cNvPr>
          <p:cNvCxnSpPr>
            <a:cxnSpLocks/>
          </p:cNvCxnSpPr>
          <p:nvPr/>
        </p:nvCxnSpPr>
        <p:spPr>
          <a:xfrm>
            <a:off x="9799289" y="717666"/>
            <a:ext cx="0" cy="706583"/>
          </a:xfrm>
          <a:prstGeom prst="straightConnector1">
            <a:avLst/>
          </a:prstGeom>
          <a:ln w="28575">
            <a:headEnd w="lg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B33AD1C-B395-12B3-8EC9-56E90D8BE692}"/>
              </a:ext>
            </a:extLst>
          </p:cNvPr>
          <p:cNvSpPr txBox="1"/>
          <p:nvPr/>
        </p:nvSpPr>
        <p:spPr>
          <a:xfrm>
            <a:off x="1662450" y="883908"/>
            <a:ext cx="754716" cy="37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births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AEFBA5-77CC-84D5-5BC8-042046B032AD}"/>
              </a:ext>
            </a:extLst>
          </p:cNvPr>
          <p:cNvSpPr txBox="1"/>
          <p:nvPr/>
        </p:nvSpPr>
        <p:spPr>
          <a:xfrm>
            <a:off x="9862287" y="859609"/>
            <a:ext cx="754716" cy="37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births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9973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48E2-7BE1-6CD7-7287-9219E0A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BAABA5-F2B4-A3BD-3FAC-B91121D2D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Baseline mating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Parasite control over the mating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Infected mating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BAABA5-F2B4-A3BD-3FAC-B91121D2D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C5EC26-1EB3-C3A3-D85E-82108AB171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C7B27C3-50EB-4AB4-2041-A3D47314E87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694EA08-F0F1-405A-9B1D-221900EE789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C53CEF0-DDCC-8791-3F0D-53AA29B2808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A9AD8922-EFC1-5768-A656-70036E9380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FAE3F0D-3D0F-476D-685E-70123D7C35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A11CD63-72A8-0017-96E9-CF33599F9F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CD78299-656C-F37E-8F10-531E0392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95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B48E2-7BE1-6CD7-7287-9219E0A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7DF0-4252-BFE5-8AA6-C86350F1E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trade-offs:</a:t>
                </a:r>
              </a:p>
              <a:p>
                <a:r>
                  <a:rPr lang="en-US" dirty="0"/>
                  <a:t>Chance of fertilization given a mating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Male-to-female transmission probability given a mating</a:t>
                </a:r>
                <a:endParaRPr lang="en-US" i="1" dirty="0">
                  <a:effectLst/>
                  <a:latin typeface="Cambria Math" panose="02040503050406030204" pitchFamily="18" charset="0"/>
                </a:endParaRPr>
              </a:p>
              <a:p>
                <a:endParaRPr lang="en-US" i="1" dirty="0"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𝐹𝑀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𝜅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­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7DF0-4252-BFE5-8AA6-C86350F1E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0236BEF-2CC5-E0F4-03B0-5FF4551AC1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FC1B761-42D0-34BD-64B6-0581C48D81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B73BB08-3EB5-58AD-9C0F-5C7AF1BF1A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6B794F0-CA17-FCDA-979A-F67E47E99C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A72A5A25-AB98-9201-CCEF-CF1BA5E43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271075-51EC-1179-D7CE-974DE33052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A29F1D18-EC4E-8377-16F5-DDA98EC1FE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BFA4845-B151-16AB-7896-54B960FDC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79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4C4D-DF50-A783-9B60-5737509B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Parasite evolution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445A-7557-B98C-D114-C3EF03842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30" y="1468582"/>
            <a:ext cx="6281866" cy="4680000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5EA8D56-2F6A-3718-3CC8-29B7C23CE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80" y="1571946"/>
            <a:ext cx="5964364" cy="4473272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7586C67-75A1-5233-1AD0-960F063AAF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AF6040D4-4F26-7E74-C91F-9FFA7AF624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C1746AF-51F4-450C-5FDB-0E9C0D07C6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A063382C-8BD5-68DC-426F-0546EC7273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87007301-7832-07F4-3B33-2FE5A2B56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C6BD215C-FA61-870C-BCC3-A7FA6CE88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D8FD3A0C-0B47-BA46-3BC7-87AAF6CFED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AC8D879-94F4-B385-3243-12655EF1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2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DF61-5674-C87C-4FA7-A4923633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Coevolution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550F9-A15E-D937-C3DB-FC893F526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08" y="1468438"/>
            <a:ext cx="6239933" cy="4679950"/>
          </a:xfr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11F1982-9E9E-FEDD-0031-AD95D6FF03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FF88983-91B6-85E2-5C07-EDFDB08A7E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4B25924-6A61-7916-39C9-C779515064B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C2A92B3-FD40-24C8-44D1-2C531836DE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938E8D90-EA8E-16E4-9840-C3377CF71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673B54E-1C3D-827A-A860-91B0C6024B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E64E2F3D-5C6C-A73B-C19D-AD957C05C2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61207EB-FDC5-5D21-80C1-130EAA67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2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87B8-35FF-4C17-A2B2-8F8F6DF4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Coevolution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97D8-34FE-E41B-4F75-02F1CD17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85" y="1468582"/>
            <a:ext cx="6405156" cy="4680000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0327AAB-908D-7A7B-0CCE-C8465D130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49" y="1556322"/>
            <a:ext cx="6006026" cy="450452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F700E1-2529-BD3B-348B-FD0096170D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988F392-601B-BC96-5EE4-90DC642987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3F2124B-0A36-5D7B-32E4-AD74E808F4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297448B7-92D9-7E9B-25CE-F3E82FF10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D224C000-B235-8214-87CE-04F66E1A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7994127-516A-914D-01A3-1D88827265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55E0ABC7-F81A-F7D4-E563-DA166EEFEB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A99A6A8-5826-0526-3C4A-95D940761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5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EE31-8802-4A0B-4892-A4261679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Parasite evolution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0124-C48A-ACA5-27AF-89C9F886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295" y="1468582"/>
            <a:ext cx="6651736" cy="4680000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04BF546-4A95-41F2-2768-8D5906837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32" y="1518885"/>
            <a:ext cx="6105860" cy="457939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B315E61-D449-5BD7-F034-F7E54E7EBF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FF09F7E-1793-521C-1B6D-FFE8430C406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2C7242E-CC28-AE20-89BC-5156DD9A3F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5F5E3AF-D015-E8CF-A051-E500B98658E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B634C677-994E-6263-5EC6-0CF6815A6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CE113FEC-CA81-3D5C-040C-4F62D0FA4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46E18729-1C76-DBEB-2855-5DC86F967AF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E94336-3BAE-28C1-B3E3-F2202928D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917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EB4E-B11C-4AB6-E81E-BA2F641D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Parasite evolution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8F2E-F2BD-1667-E269-EE104E6A8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6" y="1760894"/>
            <a:ext cx="10280073" cy="4095376"/>
          </a:xfr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1953208-89CD-CFA5-8F7A-1F64DA06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24" y="2029978"/>
            <a:ext cx="10252676" cy="3644934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A95D824-A2D7-43EF-EBC9-C67D8D0B7D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A7075F5-50B9-1233-30B0-9BDA55DEBC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D8CF52B3-E0A7-6EB5-A240-DE570614C5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1B611E67-A40A-2141-0DA4-0BBB76A9D8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7083CEAB-A1C9-F613-6035-246DEA0CC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6774820A-552A-E444-CAF0-160978904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306745DF-3FE5-5425-430B-4B908C2D3A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A41158E-6912-04FE-DDD5-ACAA103C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44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EC4F-3AE3-2EF3-5167-FA164348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Coevolution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945C6-B2B9-E3AC-6AEB-FA084D79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844" y="1468582"/>
            <a:ext cx="6610638" cy="4680000"/>
          </a:xfrm>
          <a:solidFill>
            <a:schemeClr val="bg1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20D1D31-E558-E9EF-791F-AF3E583A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87" y="1510301"/>
            <a:ext cx="6128750" cy="4596562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A063FA8-E9B0-8A98-1E97-CE311FE88C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4EACCDB-188C-65E1-1639-248DE7A3EC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C5D0B31A-031B-4B87-3D69-6F2C4A7B47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0C9D7A0-5EDD-77D9-BF22-29680FA58B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ADA1638D-1031-6EDA-9189-121BA810C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1FD58247-6333-FB4A-3810-042E2BAE06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1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E3597016-ECA4-03EE-6B97-EEC5696D64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DA2C19D-0C1B-837E-5E55-E33A9854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75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097F-C366-3F8C-244E-2C30402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58C7-56A4-D72D-EB55-82EFFBAB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assume direct links between certain biological parameters</a:t>
            </a:r>
          </a:p>
          <a:p>
            <a:pPr lvl="1"/>
            <a:r>
              <a:rPr lang="en-GB" dirty="0"/>
              <a:t>These links can be justified mechanistically</a:t>
            </a:r>
          </a:p>
          <a:p>
            <a:pPr lvl="1"/>
            <a:r>
              <a:rPr lang="en-GB" dirty="0"/>
              <a:t>Or experimentally studied and justified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consider evolution to occur through standard mutations, e.g. errors in replication of genes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assume these mutations occur at a much slower timescale relative to the ecological or epidemiological dynamics we wish to study</a:t>
            </a:r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B2118E6A-665F-EA3C-058F-E22B57D1E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DCE691F9-3EB0-AA10-D89C-CF30E542A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05D8A28D-B284-CEF4-C840-0AC6936314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8D3D90A-9362-9865-8C00-858CF3C7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78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5B4A2D-B502-4E7E-2A31-F2DA312D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FB50D4-4969-7111-8AE5-E62A6BA277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To investigate how sexually transmitted infections evolve and coevolve to manipulate host mating rates.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C5A1A1-FC8C-7776-257B-76EA3A4F0C5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dirty="0"/>
              <a:t>Coevolution of the baseline mating rate of hosts with parasitic control over mating rate, using trade-offs between mating rate and both the chance of fertilisation and transmission.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27DC14E-518A-43D2-1FA9-37C94BB72E7A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GB" dirty="0"/>
              <a:t>Under both parasite evolution and host-parasite coevolution we observe cases where the parasite will either increase or decrease the infected mating rate.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D43C3B7-E55A-FC91-3416-2EFF656622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7500" y="147706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C7C5A5A-1BAE-D049-0A3C-77D532475D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500" y="2681697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E932B36-440A-903A-C0B4-A8BB60FF53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7500" y="3873698"/>
            <a:ext cx="1041400" cy="10414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6991746B-DA30-7976-FDDB-B690296A7E7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7500" y="5086996"/>
            <a:ext cx="1041400" cy="1041400"/>
          </a:xfrm>
        </p:spPr>
        <p:txBody>
          <a:bodyPr/>
          <a:lstStyle/>
          <a:p>
            <a:endParaRPr lang="en-GB"/>
          </a:p>
        </p:txBody>
      </p:sp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4AB9D431-E350-09C5-C61C-B4BEF2958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5" name="Content Placeholder 16">
            <a:extLst>
              <a:ext uri="{FF2B5EF4-FFF2-40B4-BE49-F238E27FC236}">
                <a16:creationId xmlns:a16="http://schemas.microsoft.com/office/drawing/2014/main" id="{2809414A-1D18-F48E-2670-8F83A248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A287A88A-0DEA-911A-4FC4-C7B2B0A3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7E4CE11-78E2-D4C0-6023-727ED0BB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>
            <a:extLst>
              <a:ext uri="{FF2B5EF4-FFF2-40B4-BE49-F238E27FC236}">
                <a16:creationId xmlns:a16="http://schemas.microsoft.com/office/drawing/2014/main" id="{BD346FA1-1AEC-4823-D464-359E74CF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678" y="2262902"/>
            <a:ext cx="2102034" cy="11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0A8833-B910-4C16-8263-0D849CD7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And finally…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D6790-1E6D-4A54-91AB-3EDBF5149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b="1" dirty="0"/>
              <a:t>Thank you for your attention.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A45652-1400-4838-B259-05A66B6E5548}"/>
              </a:ext>
            </a:extLst>
          </p:cNvPr>
          <p:cNvCxnSpPr>
            <a:cxnSpLocks/>
          </p:cNvCxnSpPr>
          <p:nvPr/>
        </p:nvCxnSpPr>
        <p:spPr>
          <a:xfrm flipV="1">
            <a:off x="8614021" y="3611962"/>
            <a:ext cx="0" cy="2536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9D74C8-59C7-4BAA-80EE-666CD261E28B}"/>
              </a:ext>
            </a:extLst>
          </p:cNvPr>
          <p:cNvCxnSpPr>
            <a:cxnSpLocks/>
          </p:cNvCxnSpPr>
          <p:nvPr/>
        </p:nvCxnSpPr>
        <p:spPr>
          <a:xfrm flipH="1">
            <a:off x="1607126" y="4574488"/>
            <a:ext cx="102800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93D4D-5878-42F1-9862-BCE905A2E69E}"/>
              </a:ext>
            </a:extLst>
          </p:cNvPr>
          <p:cNvSpPr/>
          <p:nvPr/>
        </p:nvSpPr>
        <p:spPr>
          <a:xfrm>
            <a:off x="9144634" y="6200088"/>
            <a:ext cx="2731135" cy="1147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5B868-2400-4007-9A0B-1FB083F1C376}"/>
              </a:ext>
            </a:extLst>
          </p:cNvPr>
          <p:cNvSpPr/>
          <p:nvPr/>
        </p:nvSpPr>
        <p:spPr>
          <a:xfrm>
            <a:off x="9291342" y="6304783"/>
            <a:ext cx="2414194" cy="940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8FDC53-FB7E-45F1-B50D-F7996682DAC3}"/>
              </a:ext>
            </a:extLst>
          </p:cNvPr>
          <p:cNvSpPr/>
          <p:nvPr/>
        </p:nvSpPr>
        <p:spPr>
          <a:xfrm>
            <a:off x="8639602" y="4822927"/>
            <a:ext cx="31812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GB" sz="1600" dirty="0"/>
              <a:t>Alistair is supported by a University Research Scholarship Award from the University of Bath.</a:t>
            </a:r>
            <a:endParaRPr lang="en-GB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85DD8F-2A3C-46FF-B27E-F01A60F73002}"/>
              </a:ext>
            </a:extLst>
          </p:cNvPr>
          <p:cNvCxnSpPr>
            <a:cxnSpLocks/>
          </p:cNvCxnSpPr>
          <p:nvPr/>
        </p:nvCxnSpPr>
        <p:spPr>
          <a:xfrm flipV="1">
            <a:off x="4874983" y="3611962"/>
            <a:ext cx="0" cy="2529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31" descr="Text&#10;&#10;Description automatically generated">
            <a:extLst>
              <a:ext uri="{FF2B5EF4-FFF2-40B4-BE49-F238E27FC236}">
                <a16:creationId xmlns:a16="http://schemas.microsoft.com/office/drawing/2014/main" id="{53C052B8-A8ED-9FFD-4042-0C6425E7BB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852436"/>
            <a:ext cx="1041400" cy="289277"/>
          </a:xfrm>
        </p:spPr>
      </p:pic>
      <p:pic>
        <p:nvPicPr>
          <p:cNvPr id="40" name="Content Placeholder 39" descr="A picture containing logo&#10;&#10;Description automatically generated">
            <a:extLst>
              <a:ext uri="{FF2B5EF4-FFF2-40B4-BE49-F238E27FC236}">
                <a16:creationId xmlns:a16="http://schemas.microsoft.com/office/drawing/2014/main" id="{A1077905-B9FE-7179-4625-11AAFF10E59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994576"/>
            <a:ext cx="1041400" cy="414824"/>
          </a:xfrm>
        </p:spPr>
      </p:pic>
      <p:pic>
        <p:nvPicPr>
          <p:cNvPr id="42" name="Content Placeholder 41" descr="Text&#10;&#10;Description automatically generated">
            <a:extLst>
              <a:ext uri="{FF2B5EF4-FFF2-40B4-BE49-F238E27FC236}">
                <a16:creationId xmlns:a16="http://schemas.microsoft.com/office/drawing/2014/main" id="{B1E95994-42CF-F97D-36BE-4C40ECF31F1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249561"/>
            <a:ext cx="1041400" cy="289277"/>
          </a:xfrm>
        </p:spPr>
      </p:pic>
      <p:pic>
        <p:nvPicPr>
          <p:cNvPr id="48" name="Content Placeholder 47" descr="A picture containing logo&#10;&#10;Description automatically generated">
            <a:extLst>
              <a:ext uri="{FF2B5EF4-FFF2-40B4-BE49-F238E27FC236}">
                <a16:creationId xmlns:a16="http://schemas.microsoft.com/office/drawing/2014/main" id="{DDE05F8E-8C79-7699-7DD4-46C4DBFF47F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399638"/>
            <a:ext cx="1041400" cy="414824"/>
          </a:xfrm>
        </p:spPr>
      </p:pic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B0AF58CB-E540-8FA5-11AC-9A8209E907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7F04C630-4582-284A-1F81-98FF49E8F8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F33C51AF-3200-D776-04E6-0FEB020A18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CF71070-C707-0CEB-4091-5923937C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5D1BF8-765D-0A02-BD3B-269F543BC68E}"/>
              </a:ext>
            </a:extLst>
          </p:cNvPr>
          <p:cNvSpPr/>
          <p:nvPr/>
        </p:nvSpPr>
        <p:spPr>
          <a:xfrm>
            <a:off x="1637780" y="4563685"/>
            <a:ext cx="3181277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600" dirty="0"/>
              <a:t>Jason is supported by a scholarship from the EPSRC Centre for Doctoral Training in Statistical Applied Mathematics at Bath (SAMBa), under the project EP/L015684/1.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FF7D0D-7C6D-46DC-001B-1214E835EE60}"/>
              </a:ext>
            </a:extLst>
          </p:cNvPr>
          <p:cNvSpPr/>
          <p:nvPr/>
        </p:nvSpPr>
        <p:spPr>
          <a:xfrm>
            <a:off x="4874983" y="4955873"/>
            <a:ext cx="3713458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/>
              <a:t>Cameron is funded by Natural Environment Research Council grant NE/V003909/1.</a:t>
            </a:r>
            <a:endParaRPr lang="en-GB" dirty="0"/>
          </a:p>
        </p:txBody>
      </p:sp>
      <p:pic>
        <p:nvPicPr>
          <p:cNvPr id="50" name="Picture 49" descr="Text&#10;&#10;Description automatically generated">
            <a:extLst>
              <a:ext uri="{FF2B5EF4-FFF2-40B4-BE49-F238E27FC236}">
                <a16:creationId xmlns:a16="http://schemas.microsoft.com/office/drawing/2014/main" id="{6E15D8C5-CA6D-E352-293F-C8FEBCC81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13" y="3755478"/>
            <a:ext cx="2579252" cy="716460"/>
          </a:xfrm>
          <a:prstGeom prst="rect">
            <a:avLst/>
          </a:prstGeom>
        </p:spPr>
      </p:pic>
      <p:pic>
        <p:nvPicPr>
          <p:cNvPr id="53" name="Picture 52" descr="A picture containing logo&#10;&#10;Description automatically generated">
            <a:extLst>
              <a:ext uri="{FF2B5EF4-FFF2-40B4-BE49-F238E27FC236}">
                <a16:creationId xmlns:a16="http://schemas.microsoft.com/office/drawing/2014/main" id="{31A90377-C9A3-46A1-B6AA-081DE5B9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45" y="3784600"/>
            <a:ext cx="1749946" cy="697062"/>
          </a:xfrm>
          <a:prstGeom prst="rect">
            <a:avLst/>
          </a:prstGeom>
        </p:spPr>
      </p:pic>
      <p:pic>
        <p:nvPicPr>
          <p:cNvPr id="55" name="Picture 54" descr="A picture containing shape&#10;&#10;Description automatically generated">
            <a:extLst>
              <a:ext uri="{FF2B5EF4-FFF2-40B4-BE49-F238E27FC236}">
                <a16:creationId xmlns:a16="http://schemas.microsoft.com/office/drawing/2014/main" id="{90075499-D3E2-9D9A-D5F3-0880E00F3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12" y="3713495"/>
            <a:ext cx="2794000" cy="74506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0CD1760-C484-BB45-E5B2-A340FAEE6505}"/>
              </a:ext>
            </a:extLst>
          </p:cNvPr>
          <p:cNvCxnSpPr>
            <a:cxnSpLocks/>
          </p:cNvCxnSpPr>
          <p:nvPr/>
        </p:nvCxnSpPr>
        <p:spPr>
          <a:xfrm flipH="1">
            <a:off x="1607126" y="3611962"/>
            <a:ext cx="102800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D4B3729-BD10-F0A2-F130-22238ECEBB4F}"/>
              </a:ext>
            </a:extLst>
          </p:cNvPr>
          <p:cNvCxnSpPr>
            <a:cxnSpLocks/>
          </p:cNvCxnSpPr>
          <p:nvPr/>
        </p:nvCxnSpPr>
        <p:spPr>
          <a:xfrm flipH="1">
            <a:off x="1618530" y="2071920"/>
            <a:ext cx="102800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Qr code&#10;&#10;Description automatically generated">
            <a:extLst>
              <a:ext uri="{FF2B5EF4-FFF2-40B4-BE49-F238E27FC236}">
                <a16:creationId xmlns:a16="http://schemas.microsoft.com/office/drawing/2014/main" id="{DF2A602D-4453-4B9F-7DFA-B46E3F1168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02" y="2163246"/>
            <a:ext cx="1357390" cy="1357390"/>
          </a:xfrm>
          <a:prstGeom prst="rect">
            <a:avLst/>
          </a:prstGeom>
        </p:spPr>
      </p:pic>
      <p:pic>
        <p:nvPicPr>
          <p:cNvPr id="63" name="Picture 62" descr="Qr code&#10;&#10;Description automatically generated">
            <a:extLst>
              <a:ext uri="{FF2B5EF4-FFF2-40B4-BE49-F238E27FC236}">
                <a16:creationId xmlns:a16="http://schemas.microsoft.com/office/drawing/2014/main" id="{204D77D6-9F1C-2E3D-F0F4-850C1A634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798" y="2171635"/>
            <a:ext cx="1357200" cy="13572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BE935C7-B8B3-C6F6-C03A-FFAF9351474B}"/>
              </a:ext>
            </a:extLst>
          </p:cNvPr>
          <p:cNvSpPr txBox="1"/>
          <p:nvPr/>
        </p:nvSpPr>
        <p:spPr>
          <a:xfrm>
            <a:off x="2241762" y="2379848"/>
            <a:ext cx="145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Repository for presentation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A302E0-0804-20BE-7B13-E826425E34E6}"/>
              </a:ext>
            </a:extLst>
          </p:cNvPr>
          <p:cNvSpPr txBox="1"/>
          <p:nvPr/>
        </p:nvSpPr>
        <p:spPr>
          <a:xfrm>
            <a:off x="9627652" y="2584247"/>
            <a:ext cx="145626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/>
              <a:t>Group website</a:t>
            </a:r>
          </a:p>
        </p:txBody>
      </p:sp>
    </p:spTree>
    <p:extLst>
      <p:ext uri="{BB962C8B-B14F-4D97-AF65-F5344CB8AC3E}">
        <p14:creationId xmlns:p14="http://schemas.microsoft.com/office/powerpoint/2010/main" val="127128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A911-553B-9513-CBBB-9134F576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68AB-D412-4609-7D3B-C356F896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define fitness approximately as a measure of the average number of new individuals produced by a member of a specific class over the members entire lifespan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Then by assuming there is interclass competition, the species with the higher fitness will replace the lower fitness individuals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Through the adaptive dynamics assumptions just discussed, namely separation of timescales and links between parameters, we can begin to investigate evolutionary questions</a:t>
            </a:r>
          </a:p>
          <a:p>
            <a:endParaRPr lang="en-GB" dirty="0"/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C7674C39-15AB-E87C-B778-CCE605B85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BB9E6442-DF43-4680-9F7A-757F652D1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9CC00F66-6713-B8E4-E40E-A4AEEFDCB0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B0442D9-2249-962C-0824-725360F87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84F2-FFE0-02D6-0FA1-45A3C8C5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3E2A0-3A82-F03D-8C25-4C1B730C8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Taking the classic host – parasite system, we can do a worked example to see how these tools are useful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We can define the dynamics of a rare mutant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3E2A0-3A82-F03D-8C25-4C1B730C8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643BDDC9-52F0-1168-B668-582CE3ACD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0823D8B4-3734-78B1-1269-D98807D19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C174266B-6685-7A1B-5AF5-711A46F0E8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293D3B9-F03C-5A52-4258-8FC08EE0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61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360B-EEE2-5AEA-9E20-E77F2FB7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50D5C-9A8D-234C-46F3-CC5F856A7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As we justified earlier, we have reason to expect that the parasite will evolve to maximise it’s fitness expression</a:t>
                </a:r>
              </a:p>
              <a:p>
                <a:r>
                  <a:rPr lang="en-GB" dirty="0"/>
                  <a:t>Put another way, we should expect evolution to “stop” when the gradient of the fitness function is 0</a:t>
                </a:r>
              </a:p>
              <a:p>
                <a:r>
                  <a:rPr lang="en-GB" dirty="0"/>
                  <a:t>These points are called singular strategies</a:t>
                </a:r>
              </a:p>
              <a:p>
                <a:pPr marL="0" indent="0" algn="ctr">
                  <a:buNone/>
                </a:pPr>
                <a:r>
                  <a:rPr lang="en-GB" dirty="0"/>
                  <a:t> we then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/>
              </a:p>
              <a:p>
                <a:r>
                  <a:rPr lang="en-GB" dirty="0"/>
                  <a:t>Finding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that solve this expression we get</a:t>
                </a:r>
              </a:p>
              <a:p>
                <a:pPr marL="0" indent="0">
                  <a:buNone/>
                </a:pPr>
                <a:endParaRPr lang="en-GB" sz="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50D5C-9A8D-234C-46F3-CC5F856A7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4672A914-1808-8BB1-99D4-3B467E3CD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AF669545-FD7C-95A6-3B8C-A13333258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6E36C40F-8E3D-3F1D-F819-EC7A39E21E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D24EBA0-4CDA-1530-4AF6-797CC9E7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15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4390-363A-C98D-D5D2-3B5E423E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E0505-4C8B-C223-593E-B153EA017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also explore the stability of the evolutionary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r>
                  <a:rPr lang="en-GB" dirty="0"/>
                  <a:t>Without justification I will say that an interesting element of stability (called mutual invasibility) is given by the second derivative of the fitness function with respect to the mutant and resident traits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This gives us</a:t>
                </a:r>
                <a:r>
                  <a:rPr lang="en-GB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, by substituting in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when the selection gradient is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2E0505-4C8B-C223-593E-B153EA017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06" r="-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8B795B50-F985-0B5C-62D6-D0B857E71D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4801" y="2673095"/>
            <a:ext cx="1040400" cy="1040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3" name="Content Placeholder 16">
            <a:extLst>
              <a:ext uri="{FF2B5EF4-FFF2-40B4-BE49-F238E27FC236}">
                <a16:creationId xmlns:a16="http://schemas.microsoft.com/office/drawing/2014/main" id="{710E2612-63CC-CDE4-A327-626B695045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0022"/>
          <a:stretch/>
        </p:blipFill>
        <p:spPr>
          <a:xfrm>
            <a:off x="318500" y="5084262"/>
            <a:ext cx="1040400" cy="1040400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 descr="A smiling boy in a blue shirt&#10;&#10;Description automatically generated">
            <a:extLst>
              <a:ext uri="{FF2B5EF4-FFF2-40B4-BE49-F238E27FC236}">
                <a16:creationId xmlns:a16="http://schemas.microsoft.com/office/drawing/2014/main" id="{7F2F3B71-4943-586B-A26B-A53161DA67D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882775"/>
            <a:ext cx="1041400" cy="1041400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A0BF4A5-DA6C-42A5-1CD5-DDDC251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9" y="1480801"/>
            <a:ext cx="1040401" cy="1040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4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 Math">
      <a:majorFont>
        <a:latin typeface="Cambria Math"/>
        <a:ea typeface=""/>
        <a:cs typeface=""/>
      </a:majorFont>
      <a:minorFont>
        <a:latin typeface="Cambria Ma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Microsoft Office PowerPoint</Application>
  <PresentationFormat>Widescreen</PresentationFormat>
  <Paragraphs>267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Office Theme</vt:lpstr>
      <vt:lpstr>Consequences of parasite evolution on host populations</vt:lpstr>
      <vt:lpstr>(A subset of) the eco-evo theory group</vt:lpstr>
      <vt:lpstr>Outline</vt:lpstr>
      <vt:lpstr>Introduction</vt:lpstr>
      <vt:lpstr>Justifications</vt:lpstr>
      <vt:lpstr>Fitness</vt:lpstr>
      <vt:lpstr>Toy Example</vt:lpstr>
      <vt:lpstr>Toy Example</vt:lpstr>
      <vt:lpstr>Toy Example</vt:lpstr>
      <vt:lpstr>Toy Example</vt:lpstr>
      <vt:lpstr>Toy Example</vt:lpstr>
      <vt:lpstr>The next-generation method</vt:lpstr>
      <vt:lpstr>How to use the method</vt:lpstr>
      <vt:lpstr>Example</vt:lpstr>
      <vt:lpstr>Example</vt:lpstr>
      <vt:lpstr>Example</vt:lpstr>
      <vt:lpstr>Simulation techniques</vt:lpstr>
      <vt:lpstr>Evolutionary consequences of hyperparasite introduction</vt:lpstr>
      <vt:lpstr>Why care about hyperparasites</vt:lpstr>
      <vt:lpstr>The ecological dynamics</vt:lpstr>
      <vt:lpstr>Hyperparasites and fitness</vt:lpstr>
      <vt:lpstr>Changes to Singular strategy location</vt:lpstr>
      <vt:lpstr>Implications for Biocontrol</vt:lpstr>
      <vt:lpstr>Affected on Infected Host Burden</vt:lpstr>
      <vt:lpstr>Affect on Population Size</vt:lpstr>
      <vt:lpstr>Diversification</vt:lpstr>
      <vt:lpstr>Conclusion</vt:lpstr>
      <vt:lpstr>Defensive Symbiont Coevolution</vt:lpstr>
      <vt:lpstr>What and why?</vt:lpstr>
      <vt:lpstr>Defensive symbionts and parasites</vt:lpstr>
      <vt:lpstr>Trade-offs</vt:lpstr>
      <vt:lpstr>Ecological dynamics</vt:lpstr>
      <vt:lpstr>Defensive symbionts that confer tolerance always select for higher virulence</vt:lpstr>
      <vt:lpstr>Defensive symbionts can drive parasite diversification</vt:lpstr>
      <vt:lpstr>Defensive symbionts can drive parasite diversification</vt:lpstr>
      <vt:lpstr>Symbiont-parasite coevolution can be detrimental to the host population – Part 1</vt:lpstr>
      <vt:lpstr>Symbiont-parasite coevolution can be detrimental to the host population – Part 2</vt:lpstr>
      <vt:lpstr>Conclusions</vt:lpstr>
      <vt:lpstr>Defensive Symbiont Coevolution</vt:lpstr>
      <vt:lpstr>General premise</vt:lpstr>
      <vt:lpstr>PowerPoint Presentation</vt:lpstr>
      <vt:lpstr>Assumptions</vt:lpstr>
      <vt:lpstr>Assumptions</vt:lpstr>
      <vt:lpstr>Parasite evolution</vt:lpstr>
      <vt:lpstr>Coevolution</vt:lpstr>
      <vt:lpstr>Coevolution</vt:lpstr>
      <vt:lpstr>Parasite evolution</vt:lpstr>
      <vt:lpstr>Parasite evolution</vt:lpstr>
      <vt:lpstr>Coevolution</vt:lpstr>
      <vt:lpstr>Conclusions</vt:lpstr>
      <vt:lpstr>And finally…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Smith</dc:creator>
  <cp:lastModifiedBy>Alistair pirrie</cp:lastModifiedBy>
  <cp:revision>2</cp:revision>
  <dcterms:created xsi:type="dcterms:W3CDTF">2019-04-08T09:36:22Z</dcterms:created>
  <dcterms:modified xsi:type="dcterms:W3CDTF">2022-10-18T05:16:28Z</dcterms:modified>
</cp:coreProperties>
</file>